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5143500" type="screen16x9"/>
  <p:notesSz cx="6858000" cy="9144000"/>
  <p:embeddedFontLst>
    <p:embeddedFont>
      <p:font typeface="Calibri" panose="020F0502020204030204" pitchFamily="34" charset="0"/>
      <p:regular r:id="rId32"/>
      <p:bold r:id="rId33"/>
      <p:italic r:id="rId34"/>
      <p:boldItalic r:id="rId35"/>
    </p:embeddedFont>
    <p:embeddedFont>
      <p:font typeface="Nunito" panose="020B060402020202020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5" name="Shape 1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Shape 19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7" name="Shape 19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Shape 20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2" name="Shape 21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Shape 21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 name="Shape 22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3" name="Shape 23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0" name="Shape 24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7" name="Shape 24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Shape 2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0" name="Shape 26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Shape 2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2" name="Shape 27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8" name="Shape 27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4" name="Shape 2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0" name="Shape 29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Shape 3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3" name="Shape 3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Shape 3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9" name="Shape 30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0" name="Shape 14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2" name="Shape 15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 name="Shape 15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 name="Shape 17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6"/>
        </a:solidFill>
        <a:effectLst/>
      </p:bgPr>
    </p:bg>
    <p:spTree>
      <p:nvGrpSpPr>
        <p:cNvPr id="1" name="Shape 9"/>
        <p:cNvGrpSpPr/>
        <p:nvPr/>
      </p:nvGrpSpPr>
      <p:grpSpPr>
        <a:xfrm>
          <a:off x="0" y="0"/>
          <a:ext cx="0" cy="0"/>
          <a:chOff x="0" y="0"/>
          <a:chExt cx="0" cy="0"/>
        </a:xfrm>
      </p:grpSpPr>
      <p:sp>
        <p:nvSpPr>
          <p:cNvPr id="10" name="Shape 10"/>
          <p:cNvSpPr/>
          <p:nvPr/>
        </p:nvSpPr>
        <p:spPr>
          <a:xfrm>
            <a:off x="31" y="2824500"/>
            <a:ext cx="7370400" cy="2319000"/>
          </a:xfrm>
          <a:prstGeom prst="rtTriangle">
            <a:avLst/>
          </a:prstGeom>
          <a:solidFill>
            <a:schemeClr val="accent1"/>
          </a:solidFill>
          <a:ln>
            <a:noFill/>
          </a:ln>
        </p:spPr>
        <p:txBody>
          <a:bodyPr wrap="square" lIns="91425" tIns="91425" rIns="91425" bIns="91425" anchor="ctr" anchorCtr="0">
            <a:noAutofit/>
          </a:bodyPr>
          <a:lstStyle/>
          <a:p>
            <a:pPr lvl="0">
              <a:spcBef>
                <a:spcPts val="0"/>
              </a:spcBef>
              <a:buNone/>
            </a:pPr>
            <a:endParaRPr/>
          </a:p>
        </p:txBody>
      </p:sp>
      <p:sp>
        <p:nvSpPr>
          <p:cNvPr id="11" name="Shape 11"/>
          <p:cNvSpPr/>
          <p:nvPr/>
        </p:nvSpPr>
        <p:spPr>
          <a:xfrm flipH="1">
            <a:off x="3582600" y="1550700"/>
            <a:ext cx="5561400" cy="3592800"/>
          </a:xfrm>
          <a:prstGeom prst="rtTriangle">
            <a:avLst/>
          </a:prstGeom>
          <a:solidFill>
            <a:schemeClr val="accent3"/>
          </a:solidFill>
          <a:ln>
            <a:noFill/>
          </a:ln>
        </p:spPr>
        <p:txBody>
          <a:bodyPr wrap="square" lIns="91425" tIns="91425" rIns="91425" bIns="91425" anchor="ctr" anchorCtr="0">
            <a:noAutofit/>
          </a:bodyPr>
          <a:lstStyle/>
          <a:p>
            <a:pPr lvl="0">
              <a:spcBef>
                <a:spcPts val="0"/>
              </a:spcBef>
              <a:buNone/>
            </a:pPr>
            <a:endParaRPr/>
          </a:p>
        </p:txBody>
      </p:sp>
      <p:sp>
        <p:nvSpPr>
          <p:cNvPr id="12" name="Shape 12"/>
          <p:cNvSpPr/>
          <p:nvPr/>
        </p:nvSpPr>
        <p:spPr>
          <a:xfrm rot="10800000">
            <a:off x="5058905" y="0"/>
            <a:ext cx="4085100" cy="2052600"/>
          </a:xfrm>
          <a:prstGeom prst="rtTriangle">
            <a:avLst/>
          </a:prstGeom>
          <a:solidFill>
            <a:schemeClr val="dk2"/>
          </a:solidFill>
          <a:ln>
            <a:noFill/>
          </a:ln>
        </p:spPr>
        <p:txBody>
          <a:bodyPr wrap="square" lIns="91425" tIns="91425" rIns="91425" bIns="91425" anchor="ctr" anchorCtr="0">
            <a:noAutofit/>
          </a:bodyPr>
          <a:lstStyle/>
          <a:p>
            <a:pPr lvl="0">
              <a:spcBef>
                <a:spcPts val="0"/>
              </a:spcBef>
              <a:buNone/>
            </a:pPr>
            <a:endParaRPr/>
          </a:p>
        </p:txBody>
      </p:sp>
      <p:sp>
        <p:nvSpPr>
          <p:cNvPr id="13" name="Shape 13"/>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wrap="square" lIns="91425" tIns="91425" rIns="91425" bIns="91425" anchor="ctr" anchorCtr="0">
            <a:noAutofit/>
          </a:bodyPr>
          <a:lstStyle/>
          <a:p>
            <a:pPr lvl="0">
              <a:spcBef>
                <a:spcPts val="0"/>
              </a:spcBef>
              <a:buNone/>
            </a:pPr>
            <a:endParaRPr/>
          </a:p>
        </p:txBody>
      </p:sp>
      <p:grpSp>
        <p:nvGrpSpPr>
          <p:cNvPr id="14" name="Shape 14"/>
          <p:cNvGrpSpPr/>
          <p:nvPr/>
        </p:nvGrpSpPr>
        <p:grpSpPr>
          <a:xfrm>
            <a:off x="255200" y="592"/>
            <a:ext cx="2250363" cy="1044300"/>
            <a:chOff x="255200" y="592"/>
            <a:chExt cx="2250363" cy="1044300"/>
          </a:xfrm>
        </p:grpSpPr>
        <p:sp>
          <p:nvSpPr>
            <p:cNvPr id="15" name="Shape 15"/>
            <p:cNvSpPr/>
            <p:nvPr/>
          </p:nvSpPr>
          <p:spPr>
            <a:xfrm>
              <a:off x="764063" y="592"/>
              <a:ext cx="1741500" cy="1044300"/>
            </a:xfrm>
            <a:prstGeom prst="parallelogram">
              <a:avLst>
                <a:gd name="adj" fmla="val 153193"/>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sp>
          <p:nvSpPr>
            <p:cNvPr id="16" name="Shape 16"/>
            <p:cNvSpPr/>
            <p:nvPr/>
          </p:nvSpPr>
          <p:spPr>
            <a:xfrm>
              <a:off x="509632" y="592"/>
              <a:ext cx="1741500" cy="1044300"/>
            </a:xfrm>
            <a:prstGeom prst="parallelogram">
              <a:avLst>
                <a:gd name="adj" fmla="val 153193"/>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sp>
          <p:nvSpPr>
            <p:cNvPr id="17" name="Shape 17"/>
            <p:cNvSpPr/>
            <p:nvPr/>
          </p:nvSpPr>
          <p:spPr>
            <a:xfrm>
              <a:off x="255200" y="592"/>
              <a:ext cx="1741500" cy="1044300"/>
            </a:xfrm>
            <a:prstGeom prst="parallelogram">
              <a:avLst>
                <a:gd name="adj" fmla="val 153193"/>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grpSp>
      <p:grpSp>
        <p:nvGrpSpPr>
          <p:cNvPr id="18" name="Shape 18"/>
          <p:cNvGrpSpPr/>
          <p:nvPr/>
        </p:nvGrpSpPr>
        <p:grpSpPr>
          <a:xfrm>
            <a:off x="905395" y="592"/>
            <a:ext cx="2250363" cy="1044300"/>
            <a:chOff x="905395" y="592"/>
            <a:chExt cx="2250363" cy="1044300"/>
          </a:xfrm>
        </p:grpSpPr>
        <p:sp>
          <p:nvSpPr>
            <p:cNvPr id="19" name="Shape 19"/>
            <p:cNvSpPr/>
            <p:nvPr/>
          </p:nvSpPr>
          <p:spPr>
            <a:xfrm>
              <a:off x="1414258" y="592"/>
              <a:ext cx="1741500" cy="1044300"/>
            </a:xfrm>
            <a:prstGeom prst="parallelogram">
              <a:avLst>
                <a:gd name="adj" fmla="val 153193"/>
              </a:avLst>
            </a:prstGeom>
            <a:solidFill>
              <a:schemeClr val="accent6"/>
            </a:solidFill>
            <a:ln>
              <a:noFill/>
            </a:ln>
          </p:spPr>
          <p:txBody>
            <a:bodyPr wrap="square" lIns="91425" tIns="91425" rIns="91425" bIns="91425" anchor="ctr" anchorCtr="0">
              <a:noAutofit/>
            </a:bodyPr>
            <a:lstStyle/>
            <a:p>
              <a:pPr lvl="0">
                <a:spcBef>
                  <a:spcPts val="0"/>
                </a:spcBef>
                <a:buNone/>
              </a:pPr>
              <a:endParaRPr/>
            </a:p>
          </p:txBody>
        </p:sp>
        <p:sp>
          <p:nvSpPr>
            <p:cNvPr id="20" name="Shape 20"/>
            <p:cNvSpPr/>
            <p:nvPr/>
          </p:nvSpPr>
          <p:spPr>
            <a:xfrm>
              <a:off x="1159826" y="592"/>
              <a:ext cx="1741500" cy="1044300"/>
            </a:xfrm>
            <a:prstGeom prst="parallelogram">
              <a:avLst>
                <a:gd name="adj" fmla="val 153193"/>
              </a:avLst>
            </a:prstGeom>
            <a:solidFill>
              <a:schemeClr val="accent6"/>
            </a:solidFill>
            <a:ln>
              <a:noFill/>
            </a:ln>
          </p:spPr>
          <p:txBody>
            <a:bodyPr wrap="square" lIns="91425" tIns="91425" rIns="91425" bIns="91425" anchor="ctr" anchorCtr="0">
              <a:noAutofit/>
            </a:bodyPr>
            <a:lstStyle/>
            <a:p>
              <a:pPr lvl="0">
                <a:spcBef>
                  <a:spcPts val="0"/>
                </a:spcBef>
                <a:buNone/>
              </a:pPr>
              <a:endParaRPr/>
            </a:p>
          </p:txBody>
        </p:sp>
        <p:sp>
          <p:nvSpPr>
            <p:cNvPr id="21" name="Shape 21"/>
            <p:cNvSpPr/>
            <p:nvPr/>
          </p:nvSpPr>
          <p:spPr>
            <a:xfrm>
              <a:off x="905395" y="592"/>
              <a:ext cx="1741500" cy="1044300"/>
            </a:xfrm>
            <a:prstGeom prst="parallelogram">
              <a:avLst>
                <a:gd name="adj" fmla="val 153193"/>
              </a:avLst>
            </a:prstGeom>
            <a:solidFill>
              <a:schemeClr val="accent6"/>
            </a:solidFill>
            <a:ln>
              <a:noFill/>
            </a:ln>
          </p:spPr>
          <p:txBody>
            <a:bodyPr wrap="square" lIns="91425" tIns="91425" rIns="91425" bIns="91425" anchor="ctr" anchorCtr="0">
              <a:noAutofit/>
            </a:bodyPr>
            <a:lstStyle/>
            <a:p>
              <a:pPr lvl="0">
                <a:spcBef>
                  <a:spcPts val="0"/>
                </a:spcBef>
                <a:buNone/>
              </a:pPr>
              <a:endParaRPr/>
            </a:p>
          </p:txBody>
        </p:sp>
      </p:grpSp>
      <p:grpSp>
        <p:nvGrpSpPr>
          <p:cNvPr id="22" name="Shape 22"/>
          <p:cNvGrpSpPr/>
          <p:nvPr/>
        </p:nvGrpSpPr>
        <p:grpSpPr>
          <a:xfrm>
            <a:off x="7057468" y="5088"/>
            <a:ext cx="1851282" cy="752108"/>
            <a:chOff x="6917201" y="0"/>
            <a:chExt cx="2227777" cy="863400"/>
          </a:xfrm>
        </p:grpSpPr>
        <p:sp>
          <p:nvSpPr>
            <p:cNvPr id="23" name="Shape 23"/>
            <p:cNvSpPr/>
            <p:nvPr/>
          </p:nvSpPr>
          <p:spPr>
            <a:xfrm>
              <a:off x="7641677" y="0"/>
              <a:ext cx="1503300" cy="863400"/>
            </a:xfrm>
            <a:prstGeom prst="parallelogram">
              <a:avLst>
                <a:gd name="adj" fmla="val 158024"/>
              </a:avLst>
            </a:prstGeom>
            <a:solidFill>
              <a:schemeClr val="dk2"/>
            </a:solidFill>
            <a:ln>
              <a:noFill/>
            </a:ln>
          </p:spPr>
          <p:txBody>
            <a:bodyPr wrap="square" lIns="91425" tIns="91425" rIns="91425" bIns="91425" anchor="ctr" anchorCtr="0">
              <a:noAutofit/>
            </a:bodyPr>
            <a:lstStyle/>
            <a:p>
              <a:pPr lvl="0">
                <a:spcBef>
                  <a:spcPts val="0"/>
                </a:spcBef>
                <a:buNone/>
              </a:pPr>
              <a:endParaRPr/>
            </a:p>
          </p:txBody>
        </p:sp>
        <p:sp>
          <p:nvSpPr>
            <p:cNvPr id="24" name="Shape 24"/>
            <p:cNvSpPr/>
            <p:nvPr/>
          </p:nvSpPr>
          <p:spPr>
            <a:xfrm>
              <a:off x="7279439" y="0"/>
              <a:ext cx="1503300" cy="863400"/>
            </a:xfrm>
            <a:prstGeom prst="parallelogram">
              <a:avLst>
                <a:gd name="adj" fmla="val 158024"/>
              </a:avLst>
            </a:prstGeom>
            <a:solidFill>
              <a:schemeClr val="dk2"/>
            </a:solidFill>
            <a:ln>
              <a:noFill/>
            </a:ln>
          </p:spPr>
          <p:txBody>
            <a:bodyPr wrap="square" lIns="91425" tIns="91425" rIns="91425" bIns="91425" anchor="ctr" anchorCtr="0">
              <a:noAutofit/>
            </a:bodyPr>
            <a:lstStyle/>
            <a:p>
              <a:pPr lvl="0">
                <a:spcBef>
                  <a:spcPts val="0"/>
                </a:spcBef>
                <a:buNone/>
              </a:pPr>
              <a:endParaRPr/>
            </a:p>
          </p:txBody>
        </p:sp>
        <p:sp>
          <p:nvSpPr>
            <p:cNvPr id="25" name="Shape 25"/>
            <p:cNvSpPr/>
            <p:nvPr/>
          </p:nvSpPr>
          <p:spPr>
            <a:xfrm>
              <a:off x="6917201" y="0"/>
              <a:ext cx="1503300" cy="863400"/>
            </a:xfrm>
            <a:prstGeom prst="parallelogram">
              <a:avLst>
                <a:gd name="adj" fmla="val 158024"/>
              </a:avLst>
            </a:prstGeom>
            <a:solidFill>
              <a:schemeClr val="dk2"/>
            </a:solidFill>
            <a:ln>
              <a:noFill/>
            </a:ln>
          </p:spPr>
          <p:txBody>
            <a:bodyPr wrap="square" lIns="91425" tIns="91425" rIns="91425" bIns="91425" anchor="ctr" anchorCtr="0">
              <a:noAutofit/>
            </a:bodyPr>
            <a:lstStyle/>
            <a:p>
              <a:pPr lvl="0">
                <a:spcBef>
                  <a:spcPts val="0"/>
                </a:spcBef>
                <a:buNone/>
              </a:pPr>
              <a:endParaRPr/>
            </a:p>
          </p:txBody>
        </p:sp>
      </p:grpSp>
      <p:grpSp>
        <p:nvGrpSpPr>
          <p:cNvPr id="26" name="Shape 26"/>
          <p:cNvGrpSpPr/>
          <p:nvPr/>
        </p:nvGrpSpPr>
        <p:grpSpPr>
          <a:xfrm>
            <a:off x="6553032" y="4217852"/>
            <a:ext cx="2389068" cy="925737"/>
            <a:chOff x="6917201" y="0"/>
            <a:chExt cx="2227777" cy="863400"/>
          </a:xfrm>
        </p:grpSpPr>
        <p:sp>
          <p:nvSpPr>
            <p:cNvPr id="27" name="Shape 27"/>
            <p:cNvSpPr/>
            <p:nvPr/>
          </p:nvSpPr>
          <p:spPr>
            <a:xfrm>
              <a:off x="7641677" y="0"/>
              <a:ext cx="1503300" cy="863400"/>
            </a:xfrm>
            <a:prstGeom prst="parallelogram">
              <a:avLst>
                <a:gd name="adj" fmla="val 158024"/>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sp>
          <p:nvSpPr>
            <p:cNvPr id="28" name="Shape 28"/>
            <p:cNvSpPr/>
            <p:nvPr/>
          </p:nvSpPr>
          <p:spPr>
            <a:xfrm>
              <a:off x="7279439" y="0"/>
              <a:ext cx="1503300" cy="863400"/>
            </a:xfrm>
            <a:prstGeom prst="parallelogram">
              <a:avLst>
                <a:gd name="adj" fmla="val 158024"/>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sp>
          <p:nvSpPr>
            <p:cNvPr id="29" name="Shape 29"/>
            <p:cNvSpPr/>
            <p:nvPr/>
          </p:nvSpPr>
          <p:spPr>
            <a:xfrm>
              <a:off x="6917201" y="0"/>
              <a:ext cx="1503300" cy="863400"/>
            </a:xfrm>
            <a:prstGeom prst="parallelogram">
              <a:avLst>
                <a:gd name="adj" fmla="val 158024"/>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grpSp>
      <p:grpSp>
        <p:nvGrpSpPr>
          <p:cNvPr id="30" name="Shape 30"/>
          <p:cNvGrpSpPr/>
          <p:nvPr/>
        </p:nvGrpSpPr>
        <p:grpSpPr>
          <a:xfrm>
            <a:off x="199149" y="4055652"/>
            <a:ext cx="2795414" cy="1083308"/>
            <a:chOff x="6917201" y="0"/>
            <a:chExt cx="2227777" cy="863400"/>
          </a:xfrm>
        </p:grpSpPr>
        <p:sp>
          <p:nvSpPr>
            <p:cNvPr id="31" name="Shape 31"/>
            <p:cNvSpPr/>
            <p:nvPr/>
          </p:nvSpPr>
          <p:spPr>
            <a:xfrm>
              <a:off x="7641677" y="0"/>
              <a:ext cx="1503300" cy="863400"/>
            </a:xfrm>
            <a:prstGeom prst="parallelogram">
              <a:avLst>
                <a:gd name="adj" fmla="val 158024"/>
              </a:avLst>
            </a:prstGeom>
            <a:solidFill>
              <a:schemeClr val="accent1"/>
            </a:solidFill>
            <a:ln>
              <a:noFill/>
            </a:ln>
          </p:spPr>
          <p:txBody>
            <a:bodyPr wrap="square" lIns="91425" tIns="91425" rIns="91425" bIns="91425" anchor="ctr" anchorCtr="0">
              <a:noAutofit/>
            </a:bodyPr>
            <a:lstStyle/>
            <a:p>
              <a:pPr lvl="0">
                <a:spcBef>
                  <a:spcPts val="0"/>
                </a:spcBef>
                <a:buNone/>
              </a:pPr>
              <a:endParaRPr/>
            </a:p>
          </p:txBody>
        </p:sp>
        <p:sp>
          <p:nvSpPr>
            <p:cNvPr id="32" name="Shape 32"/>
            <p:cNvSpPr/>
            <p:nvPr/>
          </p:nvSpPr>
          <p:spPr>
            <a:xfrm>
              <a:off x="7279439" y="0"/>
              <a:ext cx="1503300" cy="863400"/>
            </a:xfrm>
            <a:prstGeom prst="parallelogram">
              <a:avLst>
                <a:gd name="adj" fmla="val 158024"/>
              </a:avLst>
            </a:prstGeom>
            <a:solidFill>
              <a:schemeClr val="accent1"/>
            </a:solidFill>
            <a:ln>
              <a:noFill/>
            </a:ln>
          </p:spPr>
          <p:txBody>
            <a:bodyPr wrap="square" lIns="91425" tIns="91425" rIns="91425" bIns="91425" anchor="ctr" anchorCtr="0">
              <a:noAutofit/>
            </a:bodyPr>
            <a:lstStyle/>
            <a:p>
              <a:pPr lvl="0">
                <a:spcBef>
                  <a:spcPts val="0"/>
                </a:spcBef>
                <a:buNone/>
              </a:pPr>
              <a:endParaRPr/>
            </a:p>
          </p:txBody>
        </p:sp>
        <p:sp>
          <p:nvSpPr>
            <p:cNvPr id="33" name="Shape 33"/>
            <p:cNvSpPr/>
            <p:nvPr/>
          </p:nvSpPr>
          <p:spPr>
            <a:xfrm>
              <a:off x="6917201" y="0"/>
              <a:ext cx="1503300" cy="863400"/>
            </a:xfrm>
            <a:prstGeom prst="parallelogram">
              <a:avLst>
                <a:gd name="adj" fmla="val 158024"/>
              </a:avLst>
            </a:prstGeom>
            <a:solidFill>
              <a:schemeClr val="accent1"/>
            </a:solidFill>
            <a:ln>
              <a:noFill/>
            </a:ln>
          </p:spPr>
          <p:txBody>
            <a:bodyPr wrap="square" lIns="91425" tIns="91425" rIns="91425" bIns="91425" anchor="ctr" anchorCtr="0">
              <a:noAutofit/>
            </a:bodyPr>
            <a:lstStyle/>
            <a:p>
              <a:pPr lvl="0">
                <a:spcBef>
                  <a:spcPts val="0"/>
                </a:spcBef>
                <a:buNone/>
              </a:pPr>
              <a:endParaRPr/>
            </a:p>
          </p:txBody>
        </p:sp>
      </p:grpSp>
      <p:sp>
        <p:nvSpPr>
          <p:cNvPr id="34" name="Shape 34"/>
          <p:cNvSpPr txBox="1">
            <a:spLocks noGrp="1"/>
          </p:cNvSpPr>
          <p:nvPr>
            <p:ph type="ctrTitle"/>
          </p:nvPr>
        </p:nvSpPr>
        <p:spPr>
          <a:xfrm>
            <a:off x="1858703" y="1822833"/>
            <a:ext cx="5361300" cy="1448100"/>
          </a:xfrm>
          <a:prstGeom prst="rect">
            <a:avLst/>
          </a:prstGeom>
        </p:spPr>
        <p:txBody>
          <a:bodyPr wrap="square" lIns="91425" tIns="91425" rIns="91425" bIns="91425" anchor="ctr" anchorCtr="0"/>
          <a:lstStyle>
            <a:lvl1pPr lvl="0" algn="ctr">
              <a:spcBef>
                <a:spcPts val="0"/>
              </a:spcBef>
              <a:buSzPts val="3800"/>
              <a:buNone/>
              <a:defRPr sz="3800"/>
            </a:lvl1pPr>
            <a:lvl2pPr lvl="1" algn="ctr">
              <a:spcBef>
                <a:spcPts val="0"/>
              </a:spcBef>
              <a:buSzPts val="3800"/>
              <a:buNone/>
              <a:defRPr sz="3800"/>
            </a:lvl2pPr>
            <a:lvl3pPr lvl="2" algn="ctr">
              <a:spcBef>
                <a:spcPts val="0"/>
              </a:spcBef>
              <a:buSzPts val="3800"/>
              <a:buNone/>
              <a:defRPr sz="3800"/>
            </a:lvl3pPr>
            <a:lvl4pPr lvl="3" algn="ctr">
              <a:spcBef>
                <a:spcPts val="0"/>
              </a:spcBef>
              <a:buSzPts val="3800"/>
              <a:buNone/>
              <a:defRPr sz="3800"/>
            </a:lvl4pPr>
            <a:lvl5pPr lvl="4" algn="ctr">
              <a:spcBef>
                <a:spcPts val="0"/>
              </a:spcBef>
              <a:buSzPts val="3800"/>
              <a:buNone/>
              <a:defRPr sz="3800"/>
            </a:lvl5pPr>
            <a:lvl6pPr lvl="5" algn="ctr">
              <a:spcBef>
                <a:spcPts val="0"/>
              </a:spcBef>
              <a:buSzPts val="3800"/>
              <a:buNone/>
              <a:defRPr sz="3800"/>
            </a:lvl6pPr>
            <a:lvl7pPr lvl="6" algn="ctr">
              <a:spcBef>
                <a:spcPts val="0"/>
              </a:spcBef>
              <a:buSzPts val="3800"/>
              <a:buNone/>
              <a:defRPr sz="3800"/>
            </a:lvl7pPr>
            <a:lvl8pPr lvl="7" algn="ctr">
              <a:spcBef>
                <a:spcPts val="0"/>
              </a:spcBef>
              <a:buSzPts val="3800"/>
              <a:buNone/>
              <a:defRPr sz="3800"/>
            </a:lvl8pPr>
            <a:lvl9pPr lvl="8" algn="ctr">
              <a:spcBef>
                <a:spcPts val="0"/>
              </a:spcBef>
              <a:buSzPts val="3800"/>
              <a:buNone/>
              <a:defRPr sz="3800"/>
            </a:lvl9pPr>
          </a:lstStyle>
          <a:p>
            <a:endParaRPr/>
          </a:p>
        </p:txBody>
      </p:sp>
      <p:sp>
        <p:nvSpPr>
          <p:cNvPr id="35" name="Shape 35"/>
          <p:cNvSpPr txBox="1">
            <a:spLocks noGrp="1"/>
          </p:cNvSpPr>
          <p:nvPr>
            <p:ph type="subTitle" idx="1"/>
          </p:nvPr>
        </p:nvSpPr>
        <p:spPr>
          <a:xfrm>
            <a:off x="1858700" y="3413158"/>
            <a:ext cx="5361300" cy="522600"/>
          </a:xfrm>
          <a:prstGeom prst="rect">
            <a:avLst/>
          </a:prstGeom>
        </p:spPr>
        <p:txBody>
          <a:bodyPr wrap="square" lIns="91425" tIns="91425" rIns="91425" bIns="91425" anchor="t" anchorCtr="0"/>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Shape 36"/>
          <p:cNvSpPr txBox="1">
            <a:spLocks noGrp="1"/>
          </p:cNvSpPr>
          <p:nvPr>
            <p:ph type="sldNum" idx="12"/>
          </p:nvPr>
        </p:nvSpPr>
        <p:spPr>
          <a:xfrm>
            <a:off x="8390734" y="4543668"/>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bg>
      <p:bgPr>
        <a:solidFill>
          <a:schemeClr val="accent3"/>
        </a:solidFill>
        <a:effectLst/>
      </p:bgPr>
    </p:bg>
    <p:spTree>
      <p:nvGrpSpPr>
        <p:cNvPr id="1" name="Shape 109"/>
        <p:cNvGrpSpPr/>
        <p:nvPr/>
      </p:nvGrpSpPr>
      <p:grpSpPr>
        <a:xfrm>
          <a:off x="0" y="0"/>
          <a:ext cx="0" cy="0"/>
          <a:chOff x="0" y="0"/>
          <a:chExt cx="0" cy="0"/>
        </a:xfrm>
      </p:grpSpPr>
      <p:sp>
        <p:nvSpPr>
          <p:cNvPr id="110" name="Shape 110"/>
          <p:cNvSpPr/>
          <p:nvPr/>
        </p:nvSpPr>
        <p:spPr>
          <a:xfrm flipH="1">
            <a:off x="5569200" y="2834075"/>
            <a:ext cx="3574800" cy="2309400"/>
          </a:xfrm>
          <a:prstGeom prst="rtTriangle">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grpSp>
        <p:nvGrpSpPr>
          <p:cNvPr id="111" name="Shape 111"/>
          <p:cNvGrpSpPr/>
          <p:nvPr/>
        </p:nvGrpSpPr>
        <p:grpSpPr>
          <a:xfrm>
            <a:off x="5959222" y="4119576"/>
            <a:ext cx="2520952" cy="1024165"/>
            <a:chOff x="6917201" y="0"/>
            <a:chExt cx="2227777" cy="863400"/>
          </a:xfrm>
        </p:grpSpPr>
        <p:sp>
          <p:nvSpPr>
            <p:cNvPr id="112" name="Shape 112"/>
            <p:cNvSpPr/>
            <p:nvPr/>
          </p:nvSpPr>
          <p:spPr>
            <a:xfrm>
              <a:off x="7641677" y="0"/>
              <a:ext cx="1503300" cy="863400"/>
            </a:xfrm>
            <a:prstGeom prst="parallelogram">
              <a:avLst>
                <a:gd name="adj" fmla="val 158024"/>
              </a:avLst>
            </a:prstGeom>
            <a:solidFill>
              <a:schemeClr val="accent3"/>
            </a:solidFill>
            <a:ln>
              <a:noFill/>
            </a:ln>
          </p:spPr>
          <p:txBody>
            <a:bodyPr wrap="square" lIns="91425" tIns="91425" rIns="91425" bIns="91425" anchor="ctr" anchorCtr="0">
              <a:noAutofit/>
            </a:bodyPr>
            <a:lstStyle/>
            <a:p>
              <a:pPr lvl="0">
                <a:spcBef>
                  <a:spcPts val="0"/>
                </a:spcBef>
                <a:buNone/>
              </a:pPr>
              <a:endParaRPr/>
            </a:p>
          </p:txBody>
        </p:sp>
        <p:sp>
          <p:nvSpPr>
            <p:cNvPr id="113" name="Shape 113"/>
            <p:cNvSpPr/>
            <p:nvPr/>
          </p:nvSpPr>
          <p:spPr>
            <a:xfrm>
              <a:off x="7279439" y="0"/>
              <a:ext cx="1503300" cy="863400"/>
            </a:xfrm>
            <a:prstGeom prst="parallelogram">
              <a:avLst>
                <a:gd name="adj" fmla="val 158024"/>
              </a:avLst>
            </a:prstGeom>
            <a:solidFill>
              <a:schemeClr val="accent3"/>
            </a:solidFill>
            <a:ln>
              <a:noFill/>
            </a:ln>
          </p:spPr>
          <p:txBody>
            <a:bodyPr wrap="square" lIns="91425" tIns="91425" rIns="91425" bIns="91425" anchor="ctr" anchorCtr="0">
              <a:noAutofit/>
            </a:bodyPr>
            <a:lstStyle/>
            <a:p>
              <a:pPr lvl="0">
                <a:spcBef>
                  <a:spcPts val="0"/>
                </a:spcBef>
                <a:buNone/>
              </a:pPr>
              <a:endParaRPr/>
            </a:p>
          </p:txBody>
        </p:sp>
        <p:sp>
          <p:nvSpPr>
            <p:cNvPr id="114" name="Shape 114"/>
            <p:cNvSpPr/>
            <p:nvPr/>
          </p:nvSpPr>
          <p:spPr>
            <a:xfrm>
              <a:off x="6917201" y="0"/>
              <a:ext cx="1503300" cy="863400"/>
            </a:xfrm>
            <a:prstGeom prst="parallelogram">
              <a:avLst>
                <a:gd name="adj" fmla="val 158024"/>
              </a:avLst>
            </a:prstGeom>
            <a:solidFill>
              <a:schemeClr val="accent3"/>
            </a:solidFill>
            <a:ln>
              <a:noFill/>
            </a:ln>
          </p:spPr>
          <p:txBody>
            <a:bodyPr wrap="square" lIns="91425" tIns="91425" rIns="91425" bIns="91425" anchor="ctr" anchorCtr="0">
              <a:noAutofit/>
            </a:bodyPr>
            <a:lstStyle/>
            <a:p>
              <a:pPr lvl="0">
                <a:spcBef>
                  <a:spcPts val="0"/>
                </a:spcBef>
                <a:buNone/>
              </a:pPr>
              <a:endParaRPr/>
            </a:p>
          </p:txBody>
        </p:sp>
      </p:grpSp>
      <p:grpSp>
        <p:nvGrpSpPr>
          <p:cNvPr id="115" name="Shape 115"/>
          <p:cNvGrpSpPr/>
          <p:nvPr/>
        </p:nvGrpSpPr>
        <p:grpSpPr>
          <a:xfrm>
            <a:off x="199149" y="2"/>
            <a:ext cx="2795414" cy="1083308"/>
            <a:chOff x="6917201" y="0"/>
            <a:chExt cx="2227777" cy="863400"/>
          </a:xfrm>
        </p:grpSpPr>
        <p:sp>
          <p:nvSpPr>
            <p:cNvPr id="116" name="Shape 116"/>
            <p:cNvSpPr/>
            <p:nvPr/>
          </p:nvSpPr>
          <p:spPr>
            <a:xfrm>
              <a:off x="7641677" y="0"/>
              <a:ext cx="1503300" cy="863400"/>
            </a:xfrm>
            <a:prstGeom prst="parallelogram">
              <a:avLst>
                <a:gd name="adj" fmla="val 158024"/>
              </a:avLst>
            </a:prstGeom>
            <a:solidFill>
              <a:schemeClr val="dk2"/>
            </a:solidFill>
            <a:ln>
              <a:noFill/>
            </a:ln>
          </p:spPr>
          <p:txBody>
            <a:bodyPr wrap="square" lIns="91425" tIns="91425" rIns="91425" bIns="91425" anchor="ctr" anchorCtr="0">
              <a:noAutofit/>
            </a:bodyPr>
            <a:lstStyle/>
            <a:p>
              <a:pPr lvl="0">
                <a:spcBef>
                  <a:spcPts val="0"/>
                </a:spcBef>
                <a:buNone/>
              </a:pPr>
              <a:endParaRPr/>
            </a:p>
          </p:txBody>
        </p:sp>
        <p:sp>
          <p:nvSpPr>
            <p:cNvPr id="117" name="Shape 117"/>
            <p:cNvSpPr/>
            <p:nvPr/>
          </p:nvSpPr>
          <p:spPr>
            <a:xfrm>
              <a:off x="7279439" y="0"/>
              <a:ext cx="1503300" cy="863400"/>
            </a:xfrm>
            <a:prstGeom prst="parallelogram">
              <a:avLst>
                <a:gd name="adj" fmla="val 158024"/>
              </a:avLst>
            </a:prstGeom>
            <a:solidFill>
              <a:schemeClr val="dk2"/>
            </a:solidFill>
            <a:ln>
              <a:noFill/>
            </a:ln>
          </p:spPr>
          <p:txBody>
            <a:bodyPr wrap="square" lIns="91425" tIns="91425" rIns="91425" bIns="91425" anchor="ctr" anchorCtr="0">
              <a:noAutofit/>
            </a:bodyPr>
            <a:lstStyle/>
            <a:p>
              <a:pPr lvl="0">
                <a:spcBef>
                  <a:spcPts val="0"/>
                </a:spcBef>
                <a:buNone/>
              </a:pPr>
              <a:endParaRPr/>
            </a:p>
          </p:txBody>
        </p:sp>
        <p:sp>
          <p:nvSpPr>
            <p:cNvPr id="118" name="Shape 118"/>
            <p:cNvSpPr/>
            <p:nvPr/>
          </p:nvSpPr>
          <p:spPr>
            <a:xfrm>
              <a:off x="6917201" y="0"/>
              <a:ext cx="1503300" cy="863400"/>
            </a:xfrm>
            <a:prstGeom prst="parallelogram">
              <a:avLst>
                <a:gd name="adj" fmla="val 158024"/>
              </a:avLst>
            </a:prstGeom>
            <a:solidFill>
              <a:schemeClr val="dk2"/>
            </a:solidFill>
            <a:ln>
              <a:noFill/>
            </a:ln>
          </p:spPr>
          <p:txBody>
            <a:bodyPr wrap="square" lIns="91425" tIns="91425" rIns="91425" bIns="91425" anchor="ctr" anchorCtr="0">
              <a:noAutofit/>
            </a:bodyPr>
            <a:lstStyle/>
            <a:p>
              <a:pPr lvl="0">
                <a:spcBef>
                  <a:spcPts val="0"/>
                </a:spcBef>
                <a:buNone/>
              </a:pPr>
              <a:endParaRPr/>
            </a:p>
          </p:txBody>
        </p:sp>
      </p:grpSp>
      <p:sp>
        <p:nvSpPr>
          <p:cNvPr id="119" name="Shape 119"/>
          <p:cNvSpPr txBox="1">
            <a:spLocks noGrp="1"/>
          </p:cNvSpPr>
          <p:nvPr>
            <p:ph type="title"/>
          </p:nvPr>
        </p:nvSpPr>
        <p:spPr>
          <a:xfrm>
            <a:off x="1385850" y="1383850"/>
            <a:ext cx="6372300" cy="1379700"/>
          </a:xfrm>
          <a:prstGeom prst="rect">
            <a:avLst/>
          </a:prstGeom>
        </p:spPr>
        <p:txBody>
          <a:bodyPr wrap="square" lIns="91425" tIns="91425" rIns="91425" bIns="91425" anchor="ctr" anchorCtr="0"/>
          <a:lstStyle>
            <a:lvl1pPr lvl="0" algn="ctr">
              <a:spcBef>
                <a:spcPts val="0"/>
              </a:spcBef>
              <a:buClr>
                <a:schemeClr val="dk2"/>
              </a:buClr>
              <a:buSzPts val="8600"/>
              <a:buNone/>
              <a:defRPr sz="8600">
                <a:solidFill>
                  <a:schemeClr val="dk2"/>
                </a:solidFill>
              </a:defRPr>
            </a:lvl1pPr>
            <a:lvl2pPr lvl="1" algn="ctr">
              <a:spcBef>
                <a:spcPts val="0"/>
              </a:spcBef>
              <a:buClr>
                <a:schemeClr val="dk2"/>
              </a:buClr>
              <a:buSzPts val="8600"/>
              <a:buNone/>
              <a:defRPr sz="8600">
                <a:solidFill>
                  <a:schemeClr val="dk2"/>
                </a:solidFill>
              </a:defRPr>
            </a:lvl2pPr>
            <a:lvl3pPr lvl="2" algn="ctr">
              <a:spcBef>
                <a:spcPts val="0"/>
              </a:spcBef>
              <a:buClr>
                <a:schemeClr val="dk2"/>
              </a:buClr>
              <a:buSzPts val="8600"/>
              <a:buNone/>
              <a:defRPr sz="8600">
                <a:solidFill>
                  <a:schemeClr val="dk2"/>
                </a:solidFill>
              </a:defRPr>
            </a:lvl3pPr>
            <a:lvl4pPr lvl="3" algn="ctr">
              <a:spcBef>
                <a:spcPts val="0"/>
              </a:spcBef>
              <a:buClr>
                <a:schemeClr val="dk2"/>
              </a:buClr>
              <a:buSzPts val="8600"/>
              <a:buNone/>
              <a:defRPr sz="8600">
                <a:solidFill>
                  <a:schemeClr val="dk2"/>
                </a:solidFill>
              </a:defRPr>
            </a:lvl4pPr>
            <a:lvl5pPr lvl="4" algn="ctr">
              <a:spcBef>
                <a:spcPts val="0"/>
              </a:spcBef>
              <a:buClr>
                <a:schemeClr val="dk2"/>
              </a:buClr>
              <a:buSzPts val="8600"/>
              <a:buNone/>
              <a:defRPr sz="8600">
                <a:solidFill>
                  <a:schemeClr val="dk2"/>
                </a:solidFill>
              </a:defRPr>
            </a:lvl5pPr>
            <a:lvl6pPr lvl="5" algn="ctr">
              <a:spcBef>
                <a:spcPts val="0"/>
              </a:spcBef>
              <a:buClr>
                <a:schemeClr val="dk2"/>
              </a:buClr>
              <a:buSzPts val="8600"/>
              <a:buNone/>
              <a:defRPr sz="8600">
                <a:solidFill>
                  <a:schemeClr val="dk2"/>
                </a:solidFill>
              </a:defRPr>
            </a:lvl6pPr>
            <a:lvl7pPr lvl="6" algn="ctr">
              <a:spcBef>
                <a:spcPts val="0"/>
              </a:spcBef>
              <a:buClr>
                <a:schemeClr val="dk2"/>
              </a:buClr>
              <a:buSzPts val="8600"/>
              <a:buNone/>
              <a:defRPr sz="8600">
                <a:solidFill>
                  <a:schemeClr val="dk2"/>
                </a:solidFill>
              </a:defRPr>
            </a:lvl7pPr>
            <a:lvl8pPr lvl="7" algn="ctr">
              <a:spcBef>
                <a:spcPts val="0"/>
              </a:spcBef>
              <a:buClr>
                <a:schemeClr val="dk2"/>
              </a:buClr>
              <a:buSzPts val="8600"/>
              <a:buNone/>
              <a:defRPr sz="8600">
                <a:solidFill>
                  <a:schemeClr val="dk2"/>
                </a:solidFill>
              </a:defRPr>
            </a:lvl8pPr>
            <a:lvl9pPr lvl="8" algn="ctr">
              <a:spcBef>
                <a:spcPts val="0"/>
              </a:spcBef>
              <a:buClr>
                <a:schemeClr val="dk2"/>
              </a:buClr>
              <a:buSzPts val="8600"/>
              <a:buNone/>
              <a:defRPr sz="8600">
                <a:solidFill>
                  <a:schemeClr val="dk2"/>
                </a:solidFill>
              </a:defRPr>
            </a:lvl9pPr>
          </a:lstStyle>
          <a:p>
            <a:endParaRPr/>
          </a:p>
        </p:txBody>
      </p:sp>
      <p:sp>
        <p:nvSpPr>
          <p:cNvPr id="120" name="Shape 120"/>
          <p:cNvSpPr txBox="1">
            <a:spLocks noGrp="1"/>
          </p:cNvSpPr>
          <p:nvPr>
            <p:ph type="body" idx="1"/>
          </p:nvPr>
        </p:nvSpPr>
        <p:spPr>
          <a:xfrm>
            <a:off x="1385850" y="2863850"/>
            <a:ext cx="6372300" cy="641100"/>
          </a:xfrm>
          <a:prstGeom prst="rect">
            <a:avLst/>
          </a:prstGeom>
        </p:spPr>
        <p:txBody>
          <a:bodyPr wrap="square" lIns="91425" tIns="91425" rIns="91425" bIns="91425" anchor="t" anchorCtr="0"/>
          <a:lstStyle>
            <a:lvl1pPr lvl="0" algn="ctr">
              <a:spcBef>
                <a:spcPts val="0"/>
              </a:spcBef>
              <a:buSzPts val="1300"/>
              <a:buChar char="●"/>
              <a:defRPr/>
            </a:lvl1pPr>
            <a:lvl2pPr lvl="1" algn="ctr">
              <a:spcBef>
                <a:spcPts val="0"/>
              </a:spcBef>
              <a:buSzPts val="1100"/>
              <a:buChar char="○"/>
              <a:defRPr/>
            </a:lvl2pPr>
            <a:lvl3pPr lvl="2" algn="ctr">
              <a:spcBef>
                <a:spcPts val="0"/>
              </a:spcBef>
              <a:buSzPts val="1100"/>
              <a:buChar char="■"/>
              <a:defRPr/>
            </a:lvl3pPr>
            <a:lvl4pPr lvl="3" algn="ctr">
              <a:spcBef>
                <a:spcPts val="0"/>
              </a:spcBef>
              <a:buSzPts val="1100"/>
              <a:buChar char="●"/>
              <a:defRPr/>
            </a:lvl4pPr>
            <a:lvl5pPr lvl="4" algn="ctr">
              <a:spcBef>
                <a:spcPts val="0"/>
              </a:spcBef>
              <a:buSzPts val="1100"/>
              <a:buChar char="○"/>
              <a:defRPr/>
            </a:lvl5pPr>
            <a:lvl6pPr lvl="5" algn="ctr">
              <a:spcBef>
                <a:spcPts val="0"/>
              </a:spcBef>
              <a:buSzPts val="1100"/>
              <a:buChar char="■"/>
              <a:defRPr/>
            </a:lvl6pPr>
            <a:lvl7pPr lvl="6" algn="ctr">
              <a:spcBef>
                <a:spcPts val="0"/>
              </a:spcBef>
              <a:buSzPts val="1100"/>
              <a:buChar char="●"/>
              <a:defRPr/>
            </a:lvl7pPr>
            <a:lvl8pPr lvl="7" algn="ctr">
              <a:spcBef>
                <a:spcPts val="0"/>
              </a:spcBef>
              <a:buSzPts val="1100"/>
              <a:buChar char="○"/>
              <a:defRPr/>
            </a:lvl8pPr>
            <a:lvl9pPr lvl="8" algn="ctr">
              <a:spcBef>
                <a:spcPts val="0"/>
              </a:spcBef>
              <a:buSzPts val="1100"/>
              <a:buChar char="■"/>
              <a:defRPr/>
            </a:lvl9pPr>
          </a:lstStyle>
          <a:p>
            <a:endParaRPr/>
          </a:p>
        </p:txBody>
      </p:sp>
      <p:sp>
        <p:nvSpPr>
          <p:cNvPr id="121" name="Shape 121"/>
          <p:cNvSpPr txBox="1">
            <a:spLocks noGrp="1"/>
          </p:cNvSpPr>
          <p:nvPr>
            <p:ph type="sldNum" idx="12"/>
          </p:nvPr>
        </p:nvSpPr>
        <p:spPr>
          <a:xfrm>
            <a:off x="8390734" y="4543668"/>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22"/>
        <p:cNvGrpSpPr/>
        <p:nvPr/>
      </p:nvGrpSpPr>
      <p:grpSpPr>
        <a:xfrm>
          <a:off x="0" y="0"/>
          <a:ext cx="0" cy="0"/>
          <a:chOff x="0" y="0"/>
          <a:chExt cx="0" cy="0"/>
        </a:xfrm>
      </p:grpSpPr>
      <p:sp>
        <p:nvSpPr>
          <p:cNvPr id="123" name="Shape 123"/>
          <p:cNvSpPr txBox="1">
            <a:spLocks noGrp="1"/>
          </p:cNvSpPr>
          <p:nvPr>
            <p:ph type="sldNum" idx="12"/>
          </p:nvPr>
        </p:nvSpPr>
        <p:spPr>
          <a:xfrm>
            <a:off x="8390734" y="4543668"/>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accent3"/>
        </a:solidFill>
        <a:effectLst/>
      </p:bgPr>
    </p:bg>
    <p:spTree>
      <p:nvGrpSpPr>
        <p:cNvPr id="1" name="Shape 37"/>
        <p:cNvGrpSpPr/>
        <p:nvPr/>
      </p:nvGrpSpPr>
      <p:grpSpPr>
        <a:xfrm>
          <a:off x="0" y="0"/>
          <a:ext cx="0" cy="0"/>
          <a:chOff x="0" y="0"/>
          <a:chExt cx="0" cy="0"/>
        </a:xfrm>
      </p:grpSpPr>
      <p:sp>
        <p:nvSpPr>
          <p:cNvPr id="38" name="Shape 38"/>
          <p:cNvSpPr/>
          <p:nvPr/>
        </p:nvSpPr>
        <p:spPr>
          <a:xfrm flipH="1">
            <a:off x="4757100" y="2309400"/>
            <a:ext cx="4386900" cy="2834100"/>
          </a:xfrm>
          <a:prstGeom prst="rtTriangle">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grpSp>
        <p:nvGrpSpPr>
          <p:cNvPr id="39" name="Shape 39"/>
          <p:cNvGrpSpPr/>
          <p:nvPr/>
        </p:nvGrpSpPr>
        <p:grpSpPr>
          <a:xfrm>
            <a:off x="5594191" y="3961115"/>
            <a:ext cx="2910145" cy="1182340"/>
            <a:chOff x="6917201" y="0"/>
            <a:chExt cx="2227777" cy="863400"/>
          </a:xfrm>
        </p:grpSpPr>
        <p:sp>
          <p:nvSpPr>
            <p:cNvPr id="40" name="Shape 40"/>
            <p:cNvSpPr/>
            <p:nvPr/>
          </p:nvSpPr>
          <p:spPr>
            <a:xfrm>
              <a:off x="7641677" y="0"/>
              <a:ext cx="1503300" cy="863400"/>
            </a:xfrm>
            <a:prstGeom prst="parallelogram">
              <a:avLst>
                <a:gd name="adj" fmla="val 158024"/>
              </a:avLst>
            </a:prstGeom>
            <a:solidFill>
              <a:schemeClr val="accent3"/>
            </a:solidFill>
            <a:ln>
              <a:noFill/>
            </a:ln>
          </p:spPr>
          <p:txBody>
            <a:bodyPr wrap="square" lIns="91425" tIns="91425" rIns="91425" bIns="91425" anchor="ctr" anchorCtr="0">
              <a:noAutofit/>
            </a:bodyPr>
            <a:lstStyle/>
            <a:p>
              <a:pPr lvl="0">
                <a:spcBef>
                  <a:spcPts val="0"/>
                </a:spcBef>
                <a:buNone/>
              </a:pPr>
              <a:endParaRPr/>
            </a:p>
          </p:txBody>
        </p:sp>
        <p:sp>
          <p:nvSpPr>
            <p:cNvPr id="41" name="Shape 41"/>
            <p:cNvSpPr/>
            <p:nvPr/>
          </p:nvSpPr>
          <p:spPr>
            <a:xfrm>
              <a:off x="7279439" y="0"/>
              <a:ext cx="1503300" cy="863400"/>
            </a:xfrm>
            <a:prstGeom prst="parallelogram">
              <a:avLst>
                <a:gd name="adj" fmla="val 158024"/>
              </a:avLst>
            </a:prstGeom>
            <a:solidFill>
              <a:schemeClr val="accent3"/>
            </a:solidFill>
            <a:ln>
              <a:noFill/>
            </a:ln>
          </p:spPr>
          <p:txBody>
            <a:bodyPr wrap="square" lIns="91425" tIns="91425" rIns="91425" bIns="91425" anchor="ctr" anchorCtr="0">
              <a:noAutofit/>
            </a:bodyPr>
            <a:lstStyle/>
            <a:p>
              <a:pPr lvl="0">
                <a:spcBef>
                  <a:spcPts val="0"/>
                </a:spcBef>
                <a:buNone/>
              </a:pPr>
              <a:endParaRPr/>
            </a:p>
          </p:txBody>
        </p:sp>
        <p:sp>
          <p:nvSpPr>
            <p:cNvPr id="42" name="Shape 42"/>
            <p:cNvSpPr/>
            <p:nvPr/>
          </p:nvSpPr>
          <p:spPr>
            <a:xfrm>
              <a:off x="6917201" y="0"/>
              <a:ext cx="1503300" cy="863400"/>
            </a:xfrm>
            <a:prstGeom prst="parallelogram">
              <a:avLst>
                <a:gd name="adj" fmla="val 158024"/>
              </a:avLst>
            </a:prstGeom>
            <a:solidFill>
              <a:schemeClr val="accent3"/>
            </a:solidFill>
            <a:ln>
              <a:noFill/>
            </a:ln>
          </p:spPr>
          <p:txBody>
            <a:bodyPr wrap="square" lIns="91425" tIns="91425" rIns="91425" bIns="91425" anchor="ctr" anchorCtr="0">
              <a:noAutofit/>
            </a:bodyPr>
            <a:lstStyle/>
            <a:p>
              <a:pPr lvl="0">
                <a:spcBef>
                  <a:spcPts val="0"/>
                </a:spcBef>
                <a:buNone/>
              </a:pPr>
              <a:endParaRPr/>
            </a:p>
          </p:txBody>
        </p:sp>
      </p:grpSp>
      <p:grpSp>
        <p:nvGrpSpPr>
          <p:cNvPr id="43" name="Shape 43"/>
          <p:cNvGrpSpPr/>
          <p:nvPr/>
        </p:nvGrpSpPr>
        <p:grpSpPr>
          <a:xfrm>
            <a:off x="199149" y="2"/>
            <a:ext cx="2795414" cy="1083308"/>
            <a:chOff x="6917201" y="0"/>
            <a:chExt cx="2227777" cy="863400"/>
          </a:xfrm>
        </p:grpSpPr>
        <p:sp>
          <p:nvSpPr>
            <p:cNvPr id="44" name="Shape 44"/>
            <p:cNvSpPr/>
            <p:nvPr/>
          </p:nvSpPr>
          <p:spPr>
            <a:xfrm>
              <a:off x="7641677" y="0"/>
              <a:ext cx="1503300" cy="863400"/>
            </a:xfrm>
            <a:prstGeom prst="parallelogram">
              <a:avLst>
                <a:gd name="adj" fmla="val 158024"/>
              </a:avLst>
            </a:prstGeom>
            <a:solidFill>
              <a:schemeClr val="dk2"/>
            </a:solidFill>
            <a:ln>
              <a:noFill/>
            </a:ln>
          </p:spPr>
          <p:txBody>
            <a:bodyPr wrap="square" lIns="91425" tIns="91425" rIns="91425" bIns="91425" anchor="ctr" anchorCtr="0">
              <a:noAutofit/>
            </a:bodyPr>
            <a:lstStyle/>
            <a:p>
              <a:pPr lvl="0">
                <a:spcBef>
                  <a:spcPts val="0"/>
                </a:spcBef>
                <a:buNone/>
              </a:pPr>
              <a:endParaRPr/>
            </a:p>
          </p:txBody>
        </p:sp>
        <p:sp>
          <p:nvSpPr>
            <p:cNvPr id="45" name="Shape 45"/>
            <p:cNvSpPr/>
            <p:nvPr/>
          </p:nvSpPr>
          <p:spPr>
            <a:xfrm>
              <a:off x="7279439" y="0"/>
              <a:ext cx="1503300" cy="863400"/>
            </a:xfrm>
            <a:prstGeom prst="parallelogram">
              <a:avLst>
                <a:gd name="adj" fmla="val 158024"/>
              </a:avLst>
            </a:prstGeom>
            <a:solidFill>
              <a:schemeClr val="dk2"/>
            </a:solidFill>
            <a:ln>
              <a:noFill/>
            </a:ln>
          </p:spPr>
          <p:txBody>
            <a:bodyPr wrap="square" lIns="91425" tIns="91425" rIns="91425" bIns="91425" anchor="ctr" anchorCtr="0">
              <a:noAutofit/>
            </a:bodyPr>
            <a:lstStyle/>
            <a:p>
              <a:pPr lvl="0">
                <a:spcBef>
                  <a:spcPts val="0"/>
                </a:spcBef>
                <a:buNone/>
              </a:pPr>
              <a:endParaRPr/>
            </a:p>
          </p:txBody>
        </p:sp>
        <p:sp>
          <p:nvSpPr>
            <p:cNvPr id="46" name="Shape 46"/>
            <p:cNvSpPr/>
            <p:nvPr/>
          </p:nvSpPr>
          <p:spPr>
            <a:xfrm>
              <a:off x="6917201" y="0"/>
              <a:ext cx="1503300" cy="863400"/>
            </a:xfrm>
            <a:prstGeom prst="parallelogram">
              <a:avLst>
                <a:gd name="adj" fmla="val 158024"/>
              </a:avLst>
            </a:prstGeom>
            <a:solidFill>
              <a:schemeClr val="dk2"/>
            </a:solidFill>
            <a:ln>
              <a:noFill/>
            </a:ln>
          </p:spPr>
          <p:txBody>
            <a:bodyPr wrap="square" lIns="91425" tIns="91425" rIns="91425" bIns="91425" anchor="ctr" anchorCtr="0">
              <a:noAutofit/>
            </a:bodyPr>
            <a:lstStyle/>
            <a:p>
              <a:pPr lvl="0">
                <a:spcBef>
                  <a:spcPts val="0"/>
                </a:spcBef>
                <a:buNone/>
              </a:pPr>
              <a:endParaRPr/>
            </a:p>
          </p:txBody>
        </p:sp>
      </p:grpSp>
      <p:sp>
        <p:nvSpPr>
          <p:cNvPr id="47" name="Shape 47"/>
          <p:cNvSpPr txBox="1">
            <a:spLocks noGrp="1"/>
          </p:cNvSpPr>
          <p:nvPr>
            <p:ph type="title"/>
          </p:nvPr>
        </p:nvSpPr>
        <p:spPr>
          <a:xfrm>
            <a:off x="1888684" y="1746100"/>
            <a:ext cx="5377500" cy="1646100"/>
          </a:xfrm>
          <a:prstGeom prst="rect">
            <a:avLst/>
          </a:prstGeom>
        </p:spPr>
        <p:txBody>
          <a:bodyPr wrap="square" lIns="91425" tIns="91425" rIns="91425" bIns="91425" anchor="ctr" anchorCtr="0"/>
          <a:lstStyle>
            <a:lvl1pPr lvl="0" algn="ctr">
              <a:spcBef>
                <a:spcPts val="0"/>
              </a:spcBef>
              <a:buClr>
                <a:schemeClr val="dk2"/>
              </a:buClr>
              <a:buSzPts val="3200"/>
              <a:buNone/>
              <a:defRPr sz="3200">
                <a:solidFill>
                  <a:schemeClr val="dk2"/>
                </a:solidFill>
              </a:defRPr>
            </a:lvl1pPr>
            <a:lvl2pPr lvl="1" algn="ctr">
              <a:spcBef>
                <a:spcPts val="0"/>
              </a:spcBef>
              <a:buClr>
                <a:schemeClr val="dk2"/>
              </a:buClr>
              <a:buSzPts val="3200"/>
              <a:buNone/>
              <a:defRPr sz="3200">
                <a:solidFill>
                  <a:schemeClr val="dk2"/>
                </a:solidFill>
              </a:defRPr>
            </a:lvl2pPr>
            <a:lvl3pPr lvl="2" algn="ctr">
              <a:spcBef>
                <a:spcPts val="0"/>
              </a:spcBef>
              <a:buClr>
                <a:schemeClr val="dk2"/>
              </a:buClr>
              <a:buSzPts val="3200"/>
              <a:buNone/>
              <a:defRPr sz="3200">
                <a:solidFill>
                  <a:schemeClr val="dk2"/>
                </a:solidFill>
              </a:defRPr>
            </a:lvl3pPr>
            <a:lvl4pPr lvl="3" algn="ctr">
              <a:spcBef>
                <a:spcPts val="0"/>
              </a:spcBef>
              <a:buClr>
                <a:schemeClr val="dk2"/>
              </a:buClr>
              <a:buSzPts val="3200"/>
              <a:buNone/>
              <a:defRPr sz="3200">
                <a:solidFill>
                  <a:schemeClr val="dk2"/>
                </a:solidFill>
              </a:defRPr>
            </a:lvl4pPr>
            <a:lvl5pPr lvl="4" algn="ctr">
              <a:spcBef>
                <a:spcPts val="0"/>
              </a:spcBef>
              <a:buClr>
                <a:schemeClr val="dk2"/>
              </a:buClr>
              <a:buSzPts val="3200"/>
              <a:buNone/>
              <a:defRPr sz="3200">
                <a:solidFill>
                  <a:schemeClr val="dk2"/>
                </a:solidFill>
              </a:defRPr>
            </a:lvl5pPr>
            <a:lvl6pPr lvl="5" algn="ctr">
              <a:spcBef>
                <a:spcPts val="0"/>
              </a:spcBef>
              <a:buClr>
                <a:schemeClr val="dk2"/>
              </a:buClr>
              <a:buSzPts val="3200"/>
              <a:buNone/>
              <a:defRPr sz="3200">
                <a:solidFill>
                  <a:schemeClr val="dk2"/>
                </a:solidFill>
              </a:defRPr>
            </a:lvl6pPr>
            <a:lvl7pPr lvl="6" algn="ctr">
              <a:spcBef>
                <a:spcPts val="0"/>
              </a:spcBef>
              <a:buClr>
                <a:schemeClr val="dk2"/>
              </a:buClr>
              <a:buSzPts val="3200"/>
              <a:buNone/>
              <a:defRPr sz="3200">
                <a:solidFill>
                  <a:schemeClr val="dk2"/>
                </a:solidFill>
              </a:defRPr>
            </a:lvl7pPr>
            <a:lvl8pPr lvl="7" algn="ctr">
              <a:spcBef>
                <a:spcPts val="0"/>
              </a:spcBef>
              <a:buClr>
                <a:schemeClr val="dk2"/>
              </a:buClr>
              <a:buSzPts val="3200"/>
              <a:buNone/>
              <a:defRPr sz="3200">
                <a:solidFill>
                  <a:schemeClr val="dk2"/>
                </a:solidFill>
              </a:defRPr>
            </a:lvl8pPr>
            <a:lvl9pPr lvl="8" algn="ctr">
              <a:spcBef>
                <a:spcPts val="0"/>
              </a:spcBef>
              <a:buClr>
                <a:schemeClr val="dk2"/>
              </a:buClr>
              <a:buSzPts val="3200"/>
              <a:buNone/>
              <a:defRPr sz="3200">
                <a:solidFill>
                  <a:schemeClr val="dk2"/>
                </a:solidFill>
              </a:defRPr>
            </a:lvl9pPr>
          </a:lstStyle>
          <a:p>
            <a:endParaRPr/>
          </a:p>
        </p:txBody>
      </p:sp>
      <p:sp>
        <p:nvSpPr>
          <p:cNvPr id="48" name="Shape 48"/>
          <p:cNvSpPr txBox="1">
            <a:spLocks noGrp="1"/>
          </p:cNvSpPr>
          <p:nvPr>
            <p:ph type="sldNum" idx="12"/>
          </p:nvPr>
        </p:nvSpPr>
        <p:spPr>
          <a:xfrm>
            <a:off x="8390734" y="4543668"/>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bg>
      <p:bgPr>
        <a:solidFill>
          <a:schemeClr val="dk2"/>
        </a:solidFill>
        <a:effectLst/>
      </p:bgPr>
    </p:bg>
    <p:spTree>
      <p:nvGrpSpPr>
        <p:cNvPr id="1" name="Shape 49"/>
        <p:cNvGrpSpPr/>
        <p:nvPr/>
      </p:nvGrpSpPr>
      <p:grpSpPr>
        <a:xfrm>
          <a:off x="0" y="0"/>
          <a:ext cx="0" cy="0"/>
          <a:chOff x="0" y="0"/>
          <a:chExt cx="0" cy="0"/>
        </a:xfrm>
      </p:grpSpPr>
      <p:sp>
        <p:nvSpPr>
          <p:cNvPr id="50" name="Shape 50"/>
          <p:cNvSpPr/>
          <p:nvPr/>
        </p:nvSpPr>
        <p:spPr>
          <a:xfrm flipH="1">
            <a:off x="3582600" y="1550700"/>
            <a:ext cx="5561400" cy="3592800"/>
          </a:xfrm>
          <a:prstGeom prst="rtTriangle">
            <a:avLst/>
          </a:prstGeom>
          <a:solidFill>
            <a:schemeClr val="lt2"/>
          </a:solidFill>
          <a:ln>
            <a:noFill/>
          </a:ln>
        </p:spPr>
        <p:txBody>
          <a:bodyPr wrap="square" lIns="91425" tIns="91425" rIns="91425" bIns="91425" anchor="ctr" anchorCtr="0">
            <a:noAutofit/>
          </a:bodyPr>
          <a:lstStyle/>
          <a:p>
            <a:pPr lvl="0">
              <a:spcBef>
                <a:spcPts val="0"/>
              </a:spcBef>
              <a:buNone/>
            </a:pPr>
            <a:endParaRPr/>
          </a:p>
        </p:txBody>
      </p:sp>
      <p:sp>
        <p:nvSpPr>
          <p:cNvPr id="51" name="Shape 51"/>
          <p:cNvSpPr/>
          <p:nvPr/>
        </p:nvSpPr>
        <p:spPr>
          <a:xfrm>
            <a:off x="31" y="2824500"/>
            <a:ext cx="7370400" cy="2319000"/>
          </a:xfrm>
          <a:prstGeom prst="rtTriangle">
            <a:avLst/>
          </a:prstGeom>
          <a:solidFill>
            <a:schemeClr val="accent3"/>
          </a:solidFill>
          <a:ln>
            <a:noFill/>
          </a:ln>
        </p:spPr>
        <p:txBody>
          <a:bodyPr wrap="square" lIns="91425" tIns="91425" rIns="91425" bIns="91425" anchor="ctr" anchorCtr="0">
            <a:noAutofit/>
          </a:bodyPr>
          <a:lstStyle/>
          <a:p>
            <a:pPr lvl="0">
              <a:spcBef>
                <a:spcPts val="0"/>
              </a:spcBef>
              <a:buNone/>
            </a:pPr>
            <a:endParaRPr/>
          </a:p>
        </p:txBody>
      </p:sp>
      <p:sp>
        <p:nvSpPr>
          <p:cNvPr id="52" name="Shape 52"/>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wrap="square" lIns="91425" tIns="91425" rIns="91425" bIns="91425" anchor="ctr" anchorCtr="0">
            <a:noAutofit/>
          </a:bodyPr>
          <a:lstStyle/>
          <a:p>
            <a:pPr lvl="0">
              <a:spcBef>
                <a:spcPts val="0"/>
              </a:spcBef>
              <a:buNone/>
            </a:pPr>
            <a:endParaRPr/>
          </a:p>
        </p:txBody>
      </p:sp>
      <p:sp>
        <p:nvSpPr>
          <p:cNvPr id="53" name="Shape 53"/>
          <p:cNvSpPr txBox="1">
            <a:spLocks noGrp="1"/>
          </p:cNvSpPr>
          <p:nvPr>
            <p:ph type="title"/>
          </p:nvPr>
        </p:nvSpPr>
        <p:spPr>
          <a:xfrm>
            <a:off x="819150" y="845600"/>
            <a:ext cx="7505700" cy="954600"/>
          </a:xfrm>
          <a:prstGeom prst="rect">
            <a:avLst/>
          </a:prstGeom>
        </p:spPr>
        <p:txBody>
          <a:bodyPr wrap="square" lIns="91425" tIns="91425" rIns="91425" bIns="91425" anchor="t" anchorCtr="0"/>
          <a:lstStyle>
            <a:lvl1pPr lvl="0">
              <a:spcBef>
                <a:spcPts val="0"/>
              </a:spcBef>
              <a:buSzPts val="3000"/>
              <a:buNone/>
              <a:defRPr sz="3000"/>
            </a:lvl1pPr>
            <a:lvl2pPr lvl="1">
              <a:spcBef>
                <a:spcPts val="0"/>
              </a:spcBef>
              <a:buSzPts val="3000"/>
              <a:buNone/>
              <a:defRPr sz="3000"/>
            </a:lvl2pPr>
            <a:lvl3pPr lvl="2">
              <a:spcBef>
                <a:spcPts val="0"/>
              </a:spcBef>
              <a:buSzPts val="3000"/>
              <a:buNone/>
              <a:defRPr sz="3000"/>
            </a:lvl3pPr>
            <a:lvl4pPr lvl="3">
              <a:spcBef>
                <a:spcPts val="0"/>
              </a:spcBef>
              <a:buSzPts val="3000"/>
              <a:buNone/>
              <a:defRPr sz="3000"/>
            </a:lvl4pPr>
            <a:lvl5pPr lvl="4">
              <a:spcBef>
                <a:spcPts val="0"/>
              </a:spcBef>
              <a:buSzPts val="3000"/>
              <a:buNone/>
              <a:defRPr sz="3000"/>
            </a:lvl5pPr>
            <a:lvl6pPr lvl="5">
              <a:spcBef>
                <a:spcPts val="0"/>
              </a:spcBef>
              <a:buSzPts val="3000"/>
              <a:buNone/>
              <a:defRPr sz="3000"/>
            </a:lvl6pPr>
            <a:lvl7pPr lvl="6">
              <a:spcBef>
                <a:spcPts val="0"/>
              </a:spcBef>
              <a:buSzPts val="3000"/>
              <a:buNone/>
              <a:defRPr sz="3000"/>
            </a:lvl7pPr>
            <a:lvl8pPr lvl="7">
              <a:spcBef>
                <a:spcPts val="0"/>
              </a:spcBef>
              <a:buSzPts val="3000"/>
              <a:buNone/>
              <a:defRPr sz="3000"/>
            </a:lvl8pPr>
            <a:lvl9pPr lvl="8">
              <a:spcBef>
                <a:spcPts val="0"/>
              </a:spcBef>
              <a:buSzPts val="3000"/>
              <a:buNone/>
              <a:defRPr sz="3000"/>
            </a:lvl9pPr>
          </a:lstStyle>
          <a:p>
            <a:endParaRPr/>
          </a:p>
        </p:txBody>
      </p:sp>
      <p:sp>
        <p:nvSpPr>
          <p:cNvPr id="54" name="Shape 54"/>
          <p:cNvSpPr txBox="1">
            <a:spLocks noGrp="1"/>
          </p:cNvSpPr>
          <p:nvPr>
            <p:ph type="body" idx="1"/>
          </p:nvPr>
        </p:nvSpPr>
        <p:spPr>
          <a:xfrm>
            <a:off x="819150" y="1990725"/>
            <a:ext cx="7505700" cy="2448000"/>
          </a:xfrm>
          <a:prstGeom prst="rect">
            <a:avLst/>
          </a:prstGeom>
        </p:spPr>
        <p:txBody>
          <a:bodyPr wrap="square" lIns="91425" tIns="91425" rIns="91425" bIns="91425" anchor="t" anchorCtr="0"/>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a:endParaRPr/>
          </a:p>
        </p:txBody>
      </p:sp>
      <p:sp>
        <p:nvSpPr>
          <p:cNvPr id="55" name="Shape 55"/>
          <p:cNvSpPr txBox="1">
            <a:spLocks noGrp="1"/>
          </p:cNvSpPr>
          <p:nvPr>
            <p:ph type="sldNum" idx="12"/>
          </p:nvPr>
        </p:nvSpPr>
        <p:spPr>
          <a:xfrm>
            <a:off x="8390734" y="4543668"/>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bg>
      <p:bgPr>
        <a:solidFill>
          <a:schemeClr val="dk2"/>
        </a:solidFill>
        <a:effectLst/>
      </p:bgPr>
    </p:bg>
    <p:spTree>
      <p:nvGrpSpPr>
        <p:cNvPr id="1" name="Shape 56"/>
        <p:cNvGrpSpPr/>
        <p:nvPr/>
      </p:nvGrpSpPr>
      <p:grpSpPr>
        <a:xfrm>
          <a:off x="0" y="0"/>
          <a:ext cx="0" cy="0"/>
          <a:chOff x="0" y="0"/>
          <a:chExt cx="0" cy="0"/>
        </a:xfrm>
      </p:grpSpPr>
      <p:sp>
        <p:nvSpPr>
          <p:cNvPr id="57" name="Shape 57"/>
          <p:cNvSpPr/>
          <p:nvPr/>
        </p:nvSpPr>
        <p:spPr>
          <a:xfrm flipH="1">
            <a:off x="3582600" y="1550700"/>
            <a:ext cx="5561400" cy="3592800"/>
          </a:xfrm>
          <a:prstGeom prst="rtTriangle">
            <a:avLst/>
          </a:prstGeom>
          <a:solidFill>
            <a:schemeClr val="lt2"/>
          </a:solidFill>
          <a:ln>
            <a:noFill/>
          </a:ln>
        </p:spPr>
        <p:txBody>
          <a:bodyPr wrap="square" lIns="91425" tIns="91425" rIns="91425" bIns="91425" anchor="ctr" anchorCtr="0">
            <a:noAutofit/>
          </a:bodyPr>
          <a:lstStyle/>
          <a:p>
            <a:pPr lvl="0">
              <a:spcBef>
                <a:spcPts val="0"/>
              </a:spcBef>
              <a:buNone/>
            </a:pPr>
            <a:endParaRPr/>
          </a:p>
        </p:txBody>
      </p:sp>
      <p:sp>
        <p:nvSpPr>
          <p:cNvPr id="58" name="Shape 58"/>
          <p:cNvSpPr/>
          <p:nvPr/>
        </p:nvSpPr>
        <p:spPr>
          <a:xfrm>
            <a:off x="31" y="2824500"/>
            <a:ext cx="7370400" cy="2319000"/>
          </a:xfrm>
          <a:prstGeom prst="rtTriangle">
            <a:avLst/>
          </a:prstGeom>
          <a:solidFill>
            <a:schemeClr val="accent3"/>
          </a:solidFill>
          <a:ln>
            <a:noFill/>
          </a:ln>
        </p:spPr>
        <p:txBody>
          <a:bodyPr wrap="square" lIns="91425" tIns="91425" rIns="91425" bIns="91425" anchor="ctr" anchorCtr="0">
            <a:noAutofit/>
          </a:bodyPr>
          <a:lstStyle/>
          <a:p>
            <a:pPr lvl="0">
              <a:spcBef>
                <a:spcPts val="0"/>
              </a:spcBef>
              <a:buNone/>
            </a:pPr>
            <a:endParaRPr/>
          </a:p>
        </p:txBody>
      </p:sp>
      <p:sp>
        <p:nvSpPr>
          <p:cNvPr id="59" name="Shape 5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wrap="square" lIns="91425" tIns="91425" rIns="91425" bIns="91425" anchor="ctr" anchorCtr="0">
            <a:noAutofit/>
          </a:bodyPr>
          <a:lstStyle/>
          <a:p>
            <a:pPr lvl="0">
              <a:spcBef>
                <a:spcPts val="0"/>
              </a:spcBef>
              <a:buNone/>
            </a:pPr>
            <a:endParaRPr/>
          </a:p>
        </p:txBody>
      </p:sp>
      <p:sp>
        <p:nvSpPr>
          <p:cNvPr id="60" name="Shape 60"/>
          <p:cNvSpPr txBox="1">
            <a:spLocks noGrp="1"/>
          </p:cNvSpPr>
          <p:nvPr>
            <p:ph type="title"/>
          </p:nvPr>
        </p:nvSpPr>
        <p:spPr>
          <a:xfrm>
            <a:off x="819150" y="845600"/>
            <a:ext cx="7505700" cy="954600"/>
          </a:xfrm>
          <a:prstGeom prst="rect">
            <a:avLst/>
          </a:prstGeom>
        </p:spPr>
        <p:txBody>
          <a:bodyPr wrap="square" lIns="91425" tIns="91425" rIns="91425" bIns="91425" anchor="t" anchorCtr="0"/>
          <a:lstStyle>
            <a:lvl1pPr lvl="0">
              <a:spcBef>
                <a:spcPts val="0"/>
              </a:spcBef>
              <a:buSzPts val="3000"/>
              <a:buNone/>
              <a:defRPr sz="3000"/>
            </a:lvl1pPr>
            <a:lvl2pPr lvl="1">
              <a:spcBef>
                <a:spcPts val="0"/>
              </a:spcBef>
              <a:buSzPts val="3000"/>
              <a:buNone/>
              <a:defRPr sz="3000"/>
            </a:lvl2pPr>
            <a:lvl3pPr lvl="2">
              <a:spcBef>
                <a:spcPts val="0"/>
              </a:spcBef>
              <a:buSzPts val="3000"/>
              <a:buNone/>
              <a:defRPr sz="3000"/>
            </a:lvl3pPr>
            <a:lvl4pPr lvl="3">
              <a:spcBef>
                <a:spcPts val="0"/>
              </a:spcBef>
              <a:buSzPts val="3000"/>
              <a:buNone/>
              <a:defRPr sz="3000"/>
            </a:lvl4pPr>
            <a:lvl5pPr lvl="4">
              <a:spcBef>
                <a:spcPts val="0"/>
              </a:spcBef>
              <a:buSzPts val="3000"/>
              <a:buNone/>
              <a:defRPr sz="3000"/>
            </a:lvl5pPr>
            <a:lvl6pPr lvl="5">
              <a:spcBef>
                <a:spcPts val="0"/>
              </a:spcBef>
              <a:buSzPts val="3000"/>
              <a:buNone/>
              <a:defRPr sz="3000"/>
            </a:lvl6pPr>
            <a:lvl7pPr lvl="6">
              <a:spcBef>
                <a:spcPts val="0"/>
              </a:spcBef>
              <a:buSzPts val="3000"/>
              <a:buNone/>
              <a:defRPr sz="3000"/>
            </a:lvl7pPr>
            <a:lvl8pPr lvl="7">
              <a:spcBef>
                <a:spcPts val="0"/>
              </a:spcBef>
              <a:buSzPts val="3000"/>
              <a:buNone/>
              <a:defRPr sz="3000"/>
            </a:lvl8pPr>
            <a:lvl9pPr lvl="8">
              <a:spcBef>
                <a:spcPts val="0"/>
              </a:spcBef>
              <a:buSzPts val="3000"/>
              <a:buNone/>
              <a:defRPr sz="3000"/>
            </a:lvl9pPr>
          </a:lstStyle>
          <a:p>
            <a:endParaRPr/>
          </a:p>
        </p:txBody>
      </p:sp>
      <p:sp>
        <p:nvSpPr>
          <p:cNvPr id="61" name="Shape 61"/>
          <p:cNvSpPr txBox="1">
            <a:spLocks noGrp="1"/>
          </p:cNvSpPr>
          <p:nvPr>
            <p:ph type="body" idx="1"/>
          </p:nvPr>
        </p:nvSpPr>
        <p:spPr>
          <a:xfrm>
            <a:off x="819150" y="1990725"/>
            <a:ext cx="3686100" cy="2448000"/>
          </a:xfrm>
          <a:prstGeom prst="rect">
            <a:avLst/>
          </a:prstGeom>
        </p:spPr>
        <p:txBody>
          <a:bodyPr wrap="square" lIns="91425" tIns="91425" rIns="91425" bIns="91425" anchor="t" anchorCtr="0"/>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a:endParaRPr/>
          </a:p>
        </p:txBody>
      </p:sp>
      <p:sp>
        <p:nvSpPr>
          <p:cNvPr id="62" name="Shape 62"/>
          <p:cNvSpPr txBox="1">
            <a:spLocks noGrp="1"/>
          </p:cNvSpPr>
          <p:nvPr>
            <p:ph type="body" idx="2"/>
          </p:nvPr>
        </p:nvSpPr>
        <p:spPr>
          <a:xfrm>
            <a:off x="4638675" y="1990725"/>
            <a:ext cx="3686100" cy="2448000"/>
          </a:xfrm>
          <a:prstGeom prst="rect">
            <a:avLst/>
          </a:prstGeom>
        </p:spPr>
        <p:txBody>
          <a:bodyPr wrap="square" lIns="91425" tIns="91425" rIns="91425" bIns="91425" anchor="t" anchorCtr="0"/>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a:endParaRPr/>
          </a:p>
        </p:txBody>
      </p:sp>
      <p:sp>
        <p:nvSpPr>
          <p:cNvPr id="63" name="Shape 63"/>
          <p:cNvSpPr txBox="1">
            <a:spLocks noGrp="1"/>
          </p:cNvSpPr>
          <p:nvPr>
            <p:ph type="sldNum" idx="12"/>
          </p:nvPr>
        </p:nvSpPr>
        <p:spPr>
          <a:xfrm>
            <a:off x="8390734" y="4543668"/>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bg>
      <p:bgPr>
        <a:solidFill>
          <a:schemeClr val="dk2"/>
        </a:solidFill>
        <a:effectLst/>
      </p:bgPr>
    </p:bg>
    <p:spTree>
      <p:nvGrpSpPr>
        <p:cNvPr id="1" name="Shape 64"/>
        <p:cNvGrpSpPr/>
        <p:nvPr/>
      </p:nvGrpSpPr>
      <p:grpSpPr>
        <a:xfrm>
          <a:off x="0" y="0"/>
          <a:ext cx="0" cy="0"/>
          <a:chOff x="0" y="0"/>
          <a:chExt cx="0" cy="0"/>
        </a:xfrm>
      </p:grpSpPr>
      <p:sp>
        <p:nvSpPr>
          <p:cNvPr id="65" name="Shape 65"/>
          <p:cNvSpPr/>
          <p:nvPr/>
        </p:nvSpPr>
        <p:spPr>
          <a:xfrm flipH="1">
            <a:off x="3582600" y="1550700"/>
            <a:ext cx="5561400" cy="3592800"/>
          </a:xfrm>
          <a:prstGeom prst="rtTriangle">
            <a:avLst/>
          </a:prstGeom>
          <a:solidFill>
            <a:schemeClr val="lt2"/>
          </a:solidFill>
          <a:ln>
            <a:noFill/>
          </a:ln>
        </p:spPr>
        <p:txBody>
          <a:bodyPr wrap="square" lIns="91425" tIns="91425" rIns="91425" bIns="91425" anchor="ctr" anchorCtr="0">
            <a:noAutofit/>
          </a:bodyPr>
          <a:lstStyle/>
          <a:p>
            <a:pPr lvl="0">
              <a:spcBef>
                <a:spcPts val="0"/>
              </a:spcBef>
              <a:buNone/>
            </a:pPr>
            <a:endParaRPr/>
          </a:p>
        </p:txBody>
      </p:sp>
      <p:sp>
        <p:nvSpPr>
          <p:cNvPr id="66" name="Shape 66"/>
          <p:cNvSpPr/>
          <p:nvPr/>
        </p:nvSpPr>
        <p:spPr>
          <a:xfrm>
            <a:off x="31" y="2824500"/>
            <a:ext cx="7370400" cy="2319000"/>
          </a:xfrm>
          <a:prstGeom prst="rtTriangle">
            <a:avLst/>
          </a:prstGeom>
          <a:solidFill>
            <a:schemeClr val="accent3"/>
          </a:solidFill>
          <a:ln>
            <a:noFill/>
          </a:ln>
        </p:spPr>
        <p:txBody>
          <a:bodyPr wrap="square" lIns="91425" tIns="91425" rIns="91425" bIns="91425" anchor="ctr" anchorCtr="0">
            <a:noAutofit/>
          </a:bodyPr>
          <a:lstStyle/>
          <a:p>
            <a:pPr lvl="0">
              <a:spcBef>
                <a:spcPts val="0"/>
              </a:spcBef>
              <a:buNone/>
            </a:pPr>
            <a:endParaRPr/>
          </a:p>
        </p:txBody>
      </p:sp>
      <p:sp>
        <p:nvSpPr>
          <p:cNvPr id="67" name="Shape 6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wrap="square" lIns="91425" tIns="91425" rIns="91425" bIns="91425" anchor="ctr" anchorCtr="0">
            <a:noAutofit/>
          </a:bodyPr>
          <a:lstStyle/>
          <a:p>
            <a:pPr lvl="0">
              <a:spcBef>
                <a:spcPts val="0"/>
              </a:spcBef>
              <a:buNone/>
            </a:pPr>
            <a:endParaRPr/>
          </a:p>
        </p:txBody>
      </p:sp>
      <p:sp>
        <p:nvSpPr>
          <p:cNvPr id="68" name="Shape 68"/>
          <p:cNvSpPr txBox="1">
            <a:spLocks noGrp="1"/>
          </p:cNvSpPr>
          <p:nvPr>
            <p:ph type="title"/>
          </p:nvPr>
        </p:nvSpPr>
        <p:spPr>
          <a:xfrm>
            <a:off x="819150" y="845600"/>
            <a:ext cx="7505700" cy="954600"/>
          </a:xfrm>
          <a:prstGeom prst="rect">
            <a:avLst/>
          </a:prstGeom>
        </p:spPr>
        <p:txBody>
          <a:bodyPr wrap="square" lIns="91425" tIns="91425" rIns="91425" bIns="91425" anchor="t" anchorCtr="0"/>
          <a:lstStyle>
            <a:lvl1pPr lvl="0">
              <a:spcBef>
                <a:spcPts val="0"/>
              </a:spcBef>
              <a:buSzPts val="3000"/>
              <a:buNone/>
              <a:defRPr sz="3000"/>
            </a:lvl1pPr>
            <a:lvl2pPr lvl="1">
              <a:spcBef>
                <a:spcPts val="0"/>
              </a:spcBef>
              <a:buSzPts val="3000"/>
              <a:buNone/>
              <a:defRPr sz="3000"/>
            </a:lvl2pPr>
            <a:lvl3pPr lvl="2">
              <a:spcBef>
                <a:spcPts val="0"/>
              </a:spcBef>
              <a:buSzPts val="3000"/>
              <a:buNone/>
              <a:defRPr sz="3000"/>
            </a:lvl3pPr>
            <a:lvl4pPr lvl="3">
              <a:spcBef>
                <a:spcPts val="0"/>
              </a:spcBef>
              <a:buSzPts val="3000"/>
              <a:buNone/>
              <a:defRPr sz="3000"/>
            </a:lvl4pPr>
            <a:lvl5pPr lvl="4">
              <a:spcBef>
                <a:spcPts val="0"/>
              </a:spcBef>
              <a:buSzPts val="3000"/>
              <a:buNone/>
              <a:defRPr sz="3000"/>
            </a:lvl5pPr>
            <a:lvl6pPr lvl="5">
              <a:spcBef>
                <a:spcPts val="0"/>
              </a:spcBef>
              <a:buSzPts val="3000"/>
              <a:buNone/>
              <a:defRPr sz="3000"/>
            </a:lvl6pPr>
            <a:lvl7pPr lvl="6">
              <a:spcBef>
                <a:spcPts val="0"/>
              </a:spcBef>
              <a:buSzPts val="3000"/>
              <a:buNone/>
              <a:defRPr sz="3000"/>
            </a:lvl7pPr>
            <a:lvl8pPr lvl="7">
              <a:spcBef>
                <a:spcPts val="0"/>
              </a:spcBef>
              <a:buSzPts val="3000"/>
              <a:buNone/>
              <a:defRPr sz="3000"/>
            </a:lvl8pPr>
            <a:lvl9pPr lvl="8">
              <a:spcBef>
                <a:spcPts val="0"/>
              </a:spcBef>
              <a:buSzPts val="3000"/>
              <a:buNone/>
              <a:defRPr sz="3000"/>
            </a:lvl9pPr>
          </a:lstStyle>
          <a:p>
            <a:endParaRPr/>
          </a:p>
        </p:txBody>
      </p:sp>
      <p:sp>
        <p:nvSpPr>
          <p:cNvPr id="69" name="Shape 69"/>
          <p:cNvSpPr txBox="1">
            <a:spLocks noGrp="1"/>
          </p:cNvSpPr>
          <p:nvPr>
            <p:ph type="sldNum" idx="12"/>
          </p:nvPr>
        </p:nvSpPr>
        <p:spPr>
          <a:xfrm>
            <a:off x="8390734" y="4543668"/>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bg>
      <p:bgPr>
        <a:solidFill>
          <a:schemeClr val="accent3"/>
        </a:solidFill>
        <a:effectLst/>
      </p:bgPr>
    </p:bg>
    <p:spTree>
      <p:nvGrpSpPr>
        <p:cNvPr id="1" name="Shape 70"/>
        <p:cNvGrpSpPr/>
        <p:nvPr/>
      </p:nvGrpSpPr>
      <p:grpSpPr>
        <a:xfrm>
          <a:off x="0" y="0"/>
          <a:ext cx="0" cy="0"/>
          <a:chOff x="0" y="0"/>
          <a:chExt cx="0" cy="0"/>
        </a:xfrm>
      </p:grpSpPr>
      <p:sp>
        <p:nvSpPr>
          <p:cNvPr id="71" name="Shape 71"/>
          <p:cNvSpPr/>
          <p:nvPr/>
        </p:nvSpPr>
        <p:spPr>
          <a:xfrm flipH="1">
            <a:off x="3582600" y="1550700"/>
            <a:ext cx="5561400" cy="3592800"/>
          </a:xfrm>
          <a:prstGeom prst="rtTriangle">
            <a:avLst/>
          </a:prstGeom>
          <a:solidFill>
            <a:schemeClr val="lt2"/>
          </a:solidFill>
          <a:ln>
            <a:noFill/>
          </a:ln>
        </p:spPr>
        <p:txBody>
          <a:bodyPr wrap="square" lIns="91425" tIns="91425" rIns="91425" bIns="91425" anchor="ctr" anchorCtr="0">
            <a:noAutofit/>
          </a:bodyPr>
          <a:lstStyle/>
          <a:p>
            <a:pPr lvl="0">
              <a:spcBef>
                <a:spcPts val="0"/>
              </a:spcBef>
              <a:buNone/>
            </a:pPr>
            <a:endParaRPr/>
          </a:p>
        </p:txBody>
      </p:sp>
      <p:sp>
        <p:nvSpPr>
          <p:cNvPr id="72" name="Shape 72"/>
          <p:cNvSpPr/>
          <p:nvPr/>
        </p:nvSpPr>
        <p:spPr>
          <a:xfrm>
            <a:off x="31" y="2824500"/>
            <a:ext cx="7370400" cy="2319000"/>
          </a:xfrm>
          <a:prstGeom prst="rtTriangle">
            <a:avLst/>
          </a:prstGeom>
          <a:solidFill>
            <a:schemeClr val="dk2"/>
          </a:solidFill>
          <a:ln>
            <a:noFill/>
          </a:ln>
        </p:spPr>
        <p:txBody>
          <a:bodyPr wrap="square" lIns="91425" tIns="91425" rIns="91425" bIns="91425" anchor="ctr" anchorCtr="0">
            <a:noAutofit/>
          </a:bodyPr>
          <a:lstStyle/>
          <a:p>
            <a:pPr lvl="0">
              <a:spcBef>
                <a:spcPts val="0"/>
              </a:spcBef>
              <a:buNone/>
            </a:pPr>
            <a:endParaRPr/>
          </a:p>
        </p:txBody>
      </p:sp>
      <p:sp>
        <p:nvSpPr>
          <p:cNvPr id="73" name="Shape 73"/>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wrap="square" lIns="91425" tIns="91425" rIns="91425" bIns="91425" anchor="ctr" anchorCtr="0">
            <a:noAutofit/>
          </a:bodyPr>
          <a:lstStyle/>
          <a:p>
            <a:pPr lvl="0">
              <a:spcBef>
                <a:spcPts val="0"/>
              </a:spcBef>
              <a:buNone/>
            </a:pPr>
            <a:endParaRPr/>
          </a:p>
        </p:txBody>
      </p:sp>
      <p:sp>
        <p:nvSpPr>
          <p:cNvPr id="74" name="Shape 74"/>
          <p:cNvSpPr txBox="1">
            <a:spLocks noGrp="1"/>
          </p:cNvSpPr>
          <p:nvPr>
            <p:ph type="title"/>
          </p:nvPr>
        </p:nvSpPr>
        <p:spPr>
          <a:xfrm>
            <a:off x="819150" y="845600"/>
            <a:ext cx="3709200" cy="1383000"/>
          </a:xfrm>
          <a:prstGeom prst="rect">
            <a:avLst/>
          </a:prstGeom>
        </p:spPr>
        <p:txBody>
          <a:bodyPr wrap="square" lIns="91425" tIns="91425" rIns="91425" bIns="91425" anchor="t" anchorCtr="0"/>
          <a:lstStyle>
            <a:lvl1pPr lvl="0">
              <a:spcBef>
                <a:spcPts val="0"/>
              </a:spcBef>
              <a:buSzPts val="3000"/>
              <a:buNone/>
              <a:defRPr sz="3000"/>
            </a:lvl1pPr>
            <a:lvl2pPr lvl="1">
              <a:spcBef>
                <a:spcPts val="0"/>
              </a:spcBef>
              <a:buSzPts val="3000"/>
              <a:buNone/>
              <a:defRPr sz="3000"/>
            </a:lvl2pPr>
            <a:lvl3pPr lvl="2">
              <a:spcBef>
                <a:spcPts val="0"/>
              </a:spcBef>
              <a:buSzPts val="3000"/>
              <a:buNone/>
              <a:defRPr sz="3000"/>
            </a:lvl3pPr>
            <a:lvl4pPr lvl="3">
              <a:spcBef>
                <a:spcPts val="0"/>
              </a:spcBef>
              <a:buSzPts val="3000"/>
              <a:buNone/>
              <a:defRPr sz="3000"/>
            </a:lvl4pPr>
            <a:lvl5pPr lvl="4">
              <a:spcBef>
                <a:spcPts val="0"/>
              </a:spcBef>
              <a:buSzPts val="3000"/>
              <a:buNone/>
              <a:defRPr sz="3000"/>
            </a:lvl5pPr>
            <a:lvl6pPr lvl="5">
              <a:spcBef>
                <a:spcPts val="0"/>
              </a:spcBef>
              <a:buSzPts val="3000"/>
              <a:buNone/>
              <a:defRPr sz="3000"/>
            </a:lvl6pPr>
            <a:lvl7pPr lvl="6">
              <a:spcBef>
                <a:spcPts val="0"/>
              </a:spcBef>
              <a:buSzPts val="3000"/>
              <a:buNone/>
              <a:defRPr sz="3000"/>
            </a:lvl7pPr>
            <a:lvl8pPr lvl="7">
              <a:spcBef>
                <a:spcPts val="0"/>
              </a:spcBef>
              <a:buSzPts val="3000"/>
              <a:buNone/>
              <a:defRPr sz="3000"/>
            </a:lvl8pPr>
            <a:lvl9pPr lvl="8">
              <a:spcBef>
                <a:spcPts val="0"/>
              </a:spcBef>
              <a:buSzPts val="3000"/>
              <a:buNone/>
              <a:defRPr sz="3000"/>
            </a:lvl9pPr>
          </a:lstStyle>
          <a:p>
            <a:endParaRPr/>
          </a:p>
        </p:txBody>
      </p:sp>
      <p:sp>
        <p:nvSpPr>
          <p:cNvPr id="75" name="Shape 75"/>
          <p:cNvSpPr txBox="1">
            <a:spLocks noGrp="1"/>
          </p:cNvSpPr>
          <p:nvPr>
            <p:ph type="body" idx="1"/>
          </p:nvPr>
        </p:nvSpPr>
        <p:spPr>
          <a:xfrm>
            <a:off x="830700" y="2319050"/>
            <a:ext cx="3709200" cy="2119800"/>
          </a:xfrm>
          <a:prstGeom prst="rect">
            <a:avLst/>
          </a:prstGeom>
        </p:spPr>
        <p:txBody>
          <a:bodyPr wrap="square" lIns="91425" tIns="91425" rIns="91425" bIns="91425" anchor="t" anchorCtr="0"/>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a:endParaRPr/>
          </a:p>
        </p:txBody>
      </p:sp>
      <p:sp>
        <p:nvSpPr>
          <p:cNvPr id="76" name="Shape 76"/>
          <p:cNvSpPr txBox="1">
            <a:spLocks noGrp="1"/>
          </p:cNvSpPr>
          <p:nvPr>
            <p:ph type="sldNum" idx="12"/>
          </p:nvPr>
        </p:nvSpPr>
        <p:spPr>
          <a:xfrm>
            <a:off x="8390734" y="4543668"/>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accent1"/>
        </a:solidFill>
        <a:effectLst/>
      </p:bgPr>
    </p:bg>
    <p:spTree>
      <p:nvGrpSpPr>
        <p:cNvPr id="1" name="Shape 77"/>
        <p:cNvGrpSpPr/>
        <p:nvPr/>
      </p:nvGrpSpPr>
      <p:grpSpPr>
        <a:xfrm>
          <a:off x="0" y="0"/>
          <a:ext cx="0" cy="0"/>
          <a:chOff x="0" y="0"/>
          <a:chExt cx="0" cy="0"/>
        </a:xfrm>
      </p:grpSpPr>
      <p:sp>
        <p:nvSpPr>
          <p:cNvPr id="78" name="Shape 78"/>
          <p:cNvSpPr/>
          <p:nvPr/>
        </p:nvSpPr>
        <p:spPr>
          <a:xfrm>
            <a:off x="0" y="2823144"/>
            <a:ext cx="7369200" cy="2316900"/>
          </a:xfrm>
          <a:prstGeom prst="rtTriangle">
            <a:avLst/>
          </a:prstGeom>
          <a:solidFill>
            <a:schemeClr val="accent6"/>
          </a:solidFill>
          <a:ln>
            <a:noFill/>
          </a:ln>
        </p:spPr>
        <p:txBody>
          <a:bodyPr wrap="square" lIns="91425" tIns="91425" rIns="91425" bIns="91425" anchor="ctr" anchorCtr="0">
            <a:noAutofit/>
          </a:bodyPr>
          <a:lstStyle/>
          <a:p>
            <a:pPr lvl="0">
              <a:spcBef>
                <a:spcPts val="0"/>
              </a:spcBef>
              <a:buNone/>
            </a:pPr>
            <a:endParaRPr/>
          </a:p>
        </p:txBody>
      </p:sp>
      <p:sp>
        <p:nvSpPr>
          <p:cNvPr id="79" name="Shape 79"/>
          <p:cNvSpPr/>
          <p:nvPr/>
        </p:nvSpPr>
        <p:spPr>
          <a:xfrm flipH="1">
            <a:off x="3583210" y="1554113"/>
            <a:ext cx="5560500" cy="3589500"/>
          </a:xfrm>
          <a:prstGeom prst="rtTriangle">
            <a:avLst/>
          </a:prstGeom>
          <a:solidFill>
            <a:schemeClr val="lt2"/>
          </a:solidFill>
          <a:ln>
            <a:noFill/>
          </a:ln>
        </p:spPr>
        <p:txBody>
          <a:bodyPr wrap="square" lIns="91425" tIns="91425" rIns="91425" bIns="91425" anchor="ctr" anchorCtr="0">
            <a:noAutofit/>
          </a:bodyPr>
          <a:lstStyle/>
          <a:p>
            <a:pPr lvl="0">
              <a:spcBef>
                <a:spcPts val="0"/>
              </a:spcBef>
              <a:buNone/>
            </a:pPr>
            <a:endParaRPr/>
          </a:p>
        </p:txBody>
      </p:sp>
      <p:grpSp>
        <p:nvGrpSpPr>
          <p:cNvPr id="80" name="Shape 80"/>
          <p:cNvGrpSpPr/>
          <p:nvPr/>
        </p:nvGrpSpPr>
        <p:grpSpPr>
          <a:xfrm>
            <a:off x="255991" y="-118"/>
            <a:ext cx="2251347" cy="1043408"/>
            <a:chOff x="3961956" y="4383950"/>
            <a:chExt cx="1160548" cy="548700"/>
          </a:xfrm>
        </p:grpSpPr>
        <p:sp>
          <p:nvSpPr>
            <p:cNvPr id="81" name="Shape 81"/>
            <p:cNvSpPr/>
            <p:nvPr/>
          </p:nvSpPr>
          <p:spPr>
            <a:xfrm>
              <a:off x="4224904" y="4383950"/>
              <a:ext cx="897600" cy="548700"/>
            </a:xfrm>
            <a:prstGeom prst="parallelogram">
              <a:avLst>
                <a:gd name="adj" fmla="val 153193"/>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sp>
          <p:nvSpPr>
            <p:cNvPr id="82" name="Shape 82"/>
            <p:cNvSpPr/>
            <p:nvPr/>
          </p:nvSpPr>
          <p:spPr>
            <a:xfrm>
              <a:off x="4093430" y="4383950"/>
              <a:ext cx="897600" cy="548700"/>
            </a:xfrm>
            <a:prstGeom prst="parallelogram">
              <a:avLst>
                <a:gd name="adj" fmla="val 153193"/>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sp>
          <p:nvSpPr>
            <p:cNvPr id="83" name="Shape 83"/>
            <p:cNvSpPr/>
            <p:nvPr/>
          </p:nvSpPr>
          <p:spPr>
            <a:xfrm>
              <a:off x="3961956" y="4383950"/>
              <a:ext cx="897600" cy="548700"/>
            </a:xfrm>
            <a:prstGeom prst="parallelogram">
              <a:avLst>
                <a:gd name="adj" fmla="val 153193"/>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grpSp>
      <p:sp>
        <p:nvSpPr>
          <p:cNvPr id="84" name="Shape 8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wrap="square" lIns="91425" tIns="91425" rIns="91425" bIns="91425" anchor="ctr" anchorCtr="0">
            <a:noAutofit/>
          </a:bodyPr>
          <a:lstStyle/>
          <a:p>
            <a:pPr lvl="0">
              <a:spcBef>
                <a:spcPts val="0"/>
              </a:spcBef>
              <a:buNone/>
            </a:pPr>
            <a:endParaRPr/>
          </a:p>
        </p:txBody>
      </p:sp>
      <p:grpSp>
        <p:nvGrpSpPr>
          <p:cNvPr id="85" name="Shape 85"/>
          <p:cNvGrpSpPr/>
          <p:nvPr/>
        </p:nvGrpSpPr>
        <p:grpSpPr>
          <a:xfrm>
            <a:off x="34934" y="4522125"/>
            <a:ext cx="1593306" cy="617072"/>
            <a:chOff x="6917201" y="0"/>
            <a:chExt cx="2227777" cy="863400"/>
          </a:xfrm>
        </p:grpSpPr>
        <p:sp>
          <p:nvSpPr>
            <p:cNvPr id="86" name="Shape 86"/>
            <p:cNvSpPr/>
            <p:nvPr/>
          </p:nvSpPr>
          <p:spPr>
            <a:xfrm>
              <a:off x="7641677" y="0"/>
              <a:ext cx="1503300" cy="863400"/>
            </a:xfrm>
            <a:prstGeom prst="parallelogram">
              <a:avLst>
                <a:gd name="adj" fmla="val 158024"/>
              </a:avLst>
            </a:prstGeom>
            <a:solidFill>
              <a:schemeClr val="accent6"/>
            </a:solidFill>
            <a:ln>
              <a:noFill/>
            </a:ln>
          </p:spPr>
          <p:txBody>
            <a:bodyPr wrap="square" lIns="91425" tIns="91425" rIns="91425" bIns="91425" anchor="ctr" anchorCtr="0">
              <a:noAutofit/>
            </a:bodyPr>
            <a:lstStyle/>
            <a:p>
              <a:pPr lvl="0">
                <a:spcBef>
                  <a:spcPts val="0"/>
                </a:spcBef>
                <a:buNone/>
              </a:pPr>
              <a:endParaRPr/>
            </a:p>
          </p:txBody>
        </p:sp>
        <p:sp>
          <p:nvSpPr>
            <p:cNvPr id="87" name="Shape 87"/>
            <p:cNvSpPr/>
            <p:nvPr/>
          </p:nvSpPr>
          <p:spPr>
            <a:xfrm>
              <a:off x="7279439" y="0"/>
              <a:ext cx="1503300" cy="863400"/>
            </a:xfrm>
            <a:prstGeom prst="parallelogram">
              <a:avLst>
                <a:gd name="adj" fmla="val 158024"/>
              </a:avLst>
            </a:prstGeom>
            <a:solidFill>
              <a:schemeClr val="accent6"/>
            </a:solidFill>
            <a:ln>
              <a:noFill/>
            </a:ln>
          </p:spPr>
          <p:txBody>
            <a:bodyPr wrap="square" lIns="91425" tIns="91425" rIns="91425" bIns="91425" anchor="ctr" anchorCtr="0">
              <a:noAutofit/>
            </a:bodyPr>
            <a:lstStyle/>
            <a:p>
              <a:pPr lvl="0">
                <a:spcBef>
                  <a:spcPts val="0"/>
                </a:spcBef>
                <a:buNone/>
              </a:pPr>
              <a:endParaRPr/>
            </a:p>
          </p:txBody>
        </p:sp>
        <p:sp>
          <p:nvSpPr>
            <p:cNvPr id="88" name="Shape 88"/>
            <p:cNvSpPr/>
            <p:nvPr/>
          </p:nvSpPr>
          <p:spPr>
            <a:xfrm>
              <a:off x="6917201" y="0"/>
              <a:ext cx="1503300" cy="863400"/>
            </a:xfrm>
            <a:prstGeom prst="parallelogram">
              <a:avLst>
                <a:gd name="adj" fmla="val 158024"/>
              </a:avLst>
            </a:prstGeom>
            <a:solidFill>
              <a:schemeClr val="accent6"/>
            </a:solidFill>
            <a:ln>
              <a:noFill/>
            </a:ln>
          </p:spPr>
          <p:txBody>
            <a:bodyPr wrap="square" lIns="91425" tIns="91425" rIns="91425" bIns="91425" anchor="ctr" anchorCtr="0">
              <a:noAutofit/>
            </a:bodyPr>
            <a:lstStyle/>
            <a:p>
              <a:pPr lvl="0">
                <a:spcBef>
                  <a:spcPts val="0"/>
                </a:spcBef>
                <a:buNone/>
              </a:pPr>
              <a:endParaRPr/>
            </a:p>
          </p:txBody>
        </p:sp>
      </p:grpSp>
      <p:grpSp>
        <p:nvGrpSpPr>
          <p:cNvPr id="89" name="Shape 89"/>
          <p:cNvGrpSpPr/>
          <p:nvPr/>
        </p:nvGrpSpPr>
        <p:grpSpPr>
          <a:xfrm>
            <a:off x="5886353" y="1243"/>
            <a:ext cx="3257455" cy="1261514"/>
            <a:chOff x="6917201" y="0"/>
            <a:chExt cx="2227777" cy="863400"/>
          </a:xfrm>
        </p:grpSpPr>
        <p:sp>
          <p:nvSpPr>
            <p:cNvPr id="90" name="Shape 90"/>
            <p:cNvSpPr/>
            <p:nvPr/>
          </p:nvSpPr>
          <p:spPr>
            <a:xfrm>
              <a:off x="7641677" y="0"/>
              <a:ext cx="1503300" cy="863400"/>
            </a:xfrm>
            <a:prstGeom prst="parallelogram">
              <a:avLst>
                <a:gd name="adj" fmla="val 158024"/>
              </a:avLst>
            </a:prstGeom>
            <a:solidFill>
              <a:schemeClr val="accent1"/>
            </a:solidFill>
            <a:ln>
              <a:noFill/>
            </a:ln>
          </p:spPr>
          <p:txBody>
            <a:bodyPr wrap="square" lIns="91425" tIns="91425" rIns="91425" bIns="91425" anchor="ctr" anchorCtr="0">
              <a:noAutofit/>
            </a:bodyPr>
            <a:lstStyle/>
            <a:p>
              <a:pPr lvl="0">
                <a:spcBef>
                  <a:spcPts val="0"/>
                </a:spcBef>
                <a:buNone/>
              </a:pPr>
              <a:endParaRPr/>
            </a:p>
          </p:txBody>
        </p:sp>
        <p:sp>
          <p:nvSpPr>
            <p:cNvPr id="91" name="Shape 91"/>
            <p:cNvSpPr/>
            <p:nvPr/>
          </p:nvSpPr>
          <p:spPr>
            <a:xfrm>
              <a:off x="7279439" y="0"/>
              <a:ext cx="1503300" cy="863400"/>
            </a:xfrm>
            <a:prstGeom prst="parallelogram">
              <a:avLst>
                <a:gd name="adj" fmla="val 158024"/>
              </a:avLst>
            </a:prstGeom>
            <a:solidFill>
              <a:schemeClr val="accent1"/>
            </a:solidFill>
            <a:ln>
              <a:noFill/>
            </a:ln>
          </p:spPr>
          <p:txBody>
            <a:bodyPr wrap="square" lIns="91425" tIns="91425" rIns="91425" bIns="91425" anchor="ctr" anchorCtr="0">
              <a:noAutofit/>
            </a:bodyPr>
            <a:lstStyle/>
            <a:p>
              <a:pPr lvl="0">
                <a:spcBef>
                  <a:spcPts val="0"/>
                </a:spcBef>
                <a:buNone/>
              </a:pPr>
              <a:endParaRPr/>
            </a:p>
          </p:txBody>
        </p:sp>
        <p:sp>
          <p:nvSpPr>
            <p:cNvPr id="92" name="Shape 92"/>
            <p:cNvSpPr/>
            <p:nvPr/>
          </p:nvSpPr>
          <p:spPr>
            <a:xfrm>
              <a:off x="6917201" y="0"/>
              <a:ext cx="1503300" cy="863400"/>
            </a:xfrm>
            <a:prstGeom prst="parallelogram">
              <a:avLst>
                <a:gd name="adj" fmla="val 158024"/>
              </a:avLst>
            </a:prstGeom>
            <a:solidFill>
              <a:schemeClr val="accent1"/>
            </a:solidFill>
            <a:ln>
              <a:noFill/>
            </a:ln>
          </p:spPr>
          <p:txBody>
            <a:bodyPr wrap="square" lIns="91425" tIns="91425" rIns="91425" bIns="91425" anchor="ctr" anchorCtr="0">
              <a:noAutofit/>
            </a:bodyPr>
            <a:lstStyle/>
            <a:p>
              <a:pPr lvl="0">
                <a:spcBef>
                  <a:spcPts val="0"/>
                </a:spcBef>
                <a:buNone/>
              </a:pPr>
              <a:endParaRPr/>
            </a:p>
          </p:txBody>
        </p:sp>
      </p:grpSp>
      <p:sp>
        <p:nvSpPr>
          <p:cNvPr id="93" name="Shape 93"/>
          <p:cNvSpPr txBox="1">
            <a:spLocks noGrp="1"/>
          </p:cNvSpPr>
          <p:nvPr>
            <p:ph type="title"/>
          </p:nvPr>
        </p:nvSpPr>
        <p:spPr>
          <a:xfrm>
            <a:off x="1393929" y="1301146"/>
            <a:ext cx="6366900" cy="2539200"/>
          </a:xfrm>
          <a:prstGeom prst="rect">
            <a:avLst/>
          </a:prstGeom>
        </p:spPr>
        <p:txBody>
          <a:bodyPr wrap="square" lIns="91425" tIns="91425" rIns="91425" bIns="91425" anchor="ctr" anchorCtr="0"/>
          <a:lstStyle>
            <a:lvl1pPr lvl="0" algn="ctr">
              <a:spcBef>
                <a:spcPts val="0"/>
              </a:spcBef>
              <a:buSzPts val="3200"/>
              <a:buNone/>
              <a:defRPr sz="3200"/>
            </a:lvl1pPr>
            <a:lvl2pPr lvl="1" algn="ctr">
              <a:spcBef>
                <a:spcPts val="0"/>
              </a:spcBef>
              <a:buSzPts val="3200"/>
              <a:buNone/>
              <a:defRPr sz="3200"/>
            </a:lvl2pPr>
            <a:lvl3pPr lvl="2" algn="ctr">
              <a:spcBef>
                <a:spcPts val="0"/>
              </a:spcBef>
              <a:buSzPts val="3200"/>
              <a:buNone/>
              <a:defRPr sz="3200"/>
            </a:lvl3pPr>
            <a:lvl4pPr lvl="3" algn="ctr">
              <a:spcBef>
                <a:spcPts val="0"/>
              </a:spcBef>
              <a:buSzPts val="3200"/>
              <a:buNone/>
              <a:defRPr sz="3200"/>
            </a:lvl4pPr>
            <a:lvl5pPr lvl="4" algn="ctr">
              <a:spcBef>
                <a:spcPts val="0"/>
              </a:spcBef>
              <a:buSzPts val="3200"/>
              <a:buNone/>
              <a:defRPr sz="3200"/>
            </a:lvl5pPr>
            <a:lvl6pPr lvl="5" algn="ctr">
              <a:spcBef>
                <a:spcPts val="0"/>
              </a:spcBef>
              <a:buSzPts val="3200"/>
              <a:buNone/>
              <a:defRPr sz="3200"/>
            </a:lvl6pPr>
            <a:lvl7pPr lvl="6" algn="ctr">
              <a:spcBef>
                <a:spcPts val="0"/>
              </a:spcBef>
              <a:buSzPts val="3200"/>
              <a:buNone/>
              <a:defRPr sz="3200"/>
            </a:lvl7pPr>
            <a:lvl8pPr lvl="7" algn="ctr">
              <a:spcBef>
                <a:spcPts val="0"/>
              </a:spcBef>
              <a:buSzPts val="3200"/>
              <a:buNone/>
              <a:defRPr sz="3200"/>
            </a:lvl8pPr>
            <a:lvl9pPr lvl="8" algn="ctr">
              <a:spcBef>
                <a:spcPts val="0"/>
              </a:spcBef>
              <a:buSzPts val="3200"/>
              <a:buNone/>
              <a:defRPr sz="3200"/>
            </a:lvl9pPr>
          </a:lstStyle>
          <a:p>
            <a:endParaRPr/>
          </a:p>
        </p:txBody>
      </p:sp>
      <p:sp>
        <p:nvSpPr>
          <p:cNvPr id="94" name="Shape 94"/>
          <p:cNvSpPr txBox="1">
            <a:spLocks noGrp="1"/>
          </p:cNvSpPr>
          <p:nvPr>
            <p:ph type="sldNum" idx="12"/>
          </p:nvPr>
        </p:nvSpPr>
        <p:spPr>
          <a:xfrm>
            <a:off x="8390734" y="4543668"/>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bg>
      <p:bgPr>
        <a:solidFill>
          <a:schemeClr val="dk2"/>
        </a:solidFill>
        <a:effectLst/>
      </p:bgPr>
    </p:bg>
    <p:spTree>
      <p:nvGrpSpPr>
        <p:cNvPr id="1" name="Shape 95"/>
        <p:cNvGrpSpPr/>
        <p:nvPr/>
      </p:nvGrpSpPr>
      <p:grpSpPr>
        <a:xfrm>
          <a:off x="0" y="0"/>
          <a:ext cx="0" cy="0"/>
          <a:chOff x="0" y="0"/>
          <a:chExt cx="0" cy="0"/>
        </a:xfrm>
      </p:grpSpPr>
      <p:sp>
        <p:nvSpPr>
          <p:cNvPr id="96" name="Shape 96"/>
          <p:cNvSpPr/>
          <p:nvPr/>
        </p:nvSpPr>
        <p:spPr>
          <a:xfrm flipH="1">
            <a:off x="3582600" y="1550700"/>
            <a:ext cx="5561400" cy="3592800"/>
          </a:xfrm>
          <a:prstGeom prst="rtTriangle">
            <a:avLst/>
          </a:prstGeom>
          <a:solidFill>
            <a:schemeClr val="lt2"/>
          </a:solidFill>
          <a:ln>
            <a:noFill/>
          </a:ln>
        </p:spPr>
        <p:txBody>
          <a:bodyPr wrap="square" lIns="91425" tIns="91425" rIns="91425" bIns="91425" anchor="ctr" anchorCtr="0">
            <a:noAutofit/>
          </a:bodyPr>
          <a:lstStyle/>
          <a:p>
            <a:pPr lvl="0">
              <a:spcBef>
                <a:spcPts val="0"/>
              </a:spcBef>
              <a:buNone/>
            </a:pPr>
            <a:endParaRPr/>
          </a:p>
        </p:txBody>
      </p:sp>
      <p:sp>
        <p:nvSpPr>
          <p:cNvPr id="97" name="Shape 97"/>
          <p:cNvSpPr/>
          <p:nvPr/>
        </p:nvSpPr>
        <p:spPr>
          <a:xfrm>
            <a:off x="31" y="2824500"/>
            <a:ext cx="7370400" cy="2319000"/>
          </a:xfrm>
          <a:prstGeom prst="rtTriangle">
            <a:avLst/>
          </a:prstGeom>
          <a:solidFill>
            <a:schemeClr val="accent3"/>
          </a:solidFill>
          <a:ln>
            <a:noFill/>
          </a:ln>
        </p:spPr>
        <p:txBody>
          <a:bodyPr wrap="square" lIns="91425" tIns="91425" rIns="91425" bIns="91425" anchor="ctr" anchorCtr="0">
            <a:noAutofit/>
          </a:bodyPr>
          <a:lstStyle/>
          <a:p>
            <a:pPr lvl="0">
              <a:spcBef>
                <a:spcPts val="0"/>
              </a:spcBef>
              <a:buNone/>
            </a:pPr>
            <a:endParaRPr/>
          </a:p>
        </p:txBody>
      </p:sp>
      <p:sp>
        <p:nvSpPr>
          <p:cNvPr id="98" name="Shape 9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wrap="square" lIns="91425" tIns="91425" rIns="91425" bIns="91425" anchor="ctr" anchorCtr="0">
            <a:noAutofit/>
          </a:bodyPr>
          <a:lstStyle/>
          <a:p>
            <a:pPr lvl="0">
              <a:spcBef>
                <a:spcPts val="0"/>
              </a:spcBef>
              <a:buNone/>
            </a:pPr>
            <a:endParaRPr/>
          </a:p>
        </p:txBody>
      </p:sp>
      <p:sp>
        <p:nvSpPr>
          <p:cNvPr id="99" name="Shape 99"/>
          <p:cNvSpPr txBox="1">
            <a:spLocks noGrp="1"/>
          </p:cNvSpPr>
          <p:nvPr>
            <p:ph type="title"/>
          </p:nvPr>
        </p:nvSpPr>
        <p:spPr>
          <a:xfrm>
            <a:off x="819150" y="845600"/>
            <a:ext cx="6424200" cy="705000"/>
          </a:xfrm>
          <a:prstGeom prst="rect">
            <a:avLst/>
          </a:prstGeom>
        </p:spPr>
        <p:txBody>
          <a:bodyPr wrap="square" lIns="91425" tIns="91425" rIns="91425" bIns="91425" anchor="t" anchorCtr="0"/>
          <a:lstStyle>
            <a:lvl1pPr lvl="0">
              <a:spcBef>
                <a:spcPts val="0"/>
              </a:spcBef>
              <a:buSzPts val="3000"/>
              <a:buNone/>
              <a:defRPr sz="3000"/>
            </a:lvl1pPr>
            <a:lvl2pPr lvl="1">
              <a:spcBef>
                <a:spcPts val="0"/>
              </a:spcBef>
              <a:buSzPts val="3000"/>
              <a:buNone/>
              <a:defRPr sz="3000"/>
            </a:lvl2pPr>
            <a:lvl3pPr lvl="2">
              <a:spcBef>
                <a:spcPts val="0"/>
              </a:spcBef>
              <a:buSzPts val="3000"/>
              <a:buNone/>
              <a:defRPr sz="3000"/>
            </a:lvl3pPr>
            <a:lvl4pPr lvl="3">
              <a:spcBef>
                <a:spcPts val="0"/>
              </a:spcBef>
              <a:buSzPts val="3000"/>
              <a:buNone/>
              <a:defRPr sz="3000"/>
            </a:lvl4pPr>
            <a:lvl5pPr lvl="4">
              <a:spcBef>
                <a:spcPts val="0"/>
              </a:spcBef>
              <a:buSzPts val="3000"/>
              <a:buNone/>
              <a:defRPr sz="3000"/>
            </a:lvl5pPr>
            <a:lvl6pPr lvl="5">
              <a:spcBef>
                <a:spcPts val="0"/>
              </a:spcBef>
              <a:buSzPts val="3000"/>
              <a:buNone/>
              <a:defRPr sz="3000"/>
            </a:lvl6pPr>
            <a:lvl7pPr lvl="6">
              <a:spcBef>
                <a:spcPts val="0"/>
              </a:spcBef>
              <a:buSzPts val="3000"/>
              <a:buNone/>
              <a:defRPr sz="3000"/>
            </a:lvl7pPr>
            <a:lvl8pPr lvl="7">
              <a:spcBef>
                <a:spcPts val="0"/>
              </a:spcBef>
              <a:buSzPts val="3000"/>
              <a:buNone/>
              <a:defRPr sz="3000"/>
            </a:lvl8pPr>
            <a:lvl9pPr lvl="8">
              <a:spcBef>
                <a:spcPts val="0"/>
              </a:spcBef>
              <a:buSzPts val="3000"/>
              <a:buNone/>
              <a:defRPr sz="3000"/>
            </a:lvl9pPr>
          </a:lstStyle>
          <a:p>
            <a:endParaRPr/>
          </a:p>
        </p:txBody>
      </p:sp>
      <p:sp>
        <p:nvSpPr>
          <p:cNvPr id="100" name="Shape 100"/>
          <p:cNvSpPr txBox="1">
            <a:spLocks noGrp="1"/>
          </p:cNvSpPr>
          <p:nvPr>
            <p:ph type="subTitle" idx="1"/>
          </p:nvPr>
        </p:nvSpPr>
        <p:spPr>
          <a:xfrm>
            <a:off x="819150" y="1550700"/>
            <a:ext cx="5859900" cy="393600"/>
          </a:xfrm>
          <a:prstGeom prst="rect">
            <a:avLst/>
          </a:prstGeom>
        </p:spPr>
        <p:txBody>
          <a:bodyPr wrap="square" lIns="91425" tIns="91425" rIns="91425" bIns="91425" anchor="t" anchorCtr="0"/>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Shape 101"/>
          <p:cNvSpPr txBox="1">
            <a:spLocks noGrp="1"/>
          </p:cNvSpPr>
          <p:nvPr>
            <p:ph type="body" idx="2"/>
          </p:nvPr>
        </p:nvSpPr>
        <p:spPr>
          <a:xfrm>
            <a:off x="819150" y="2467050"/>
            <a:ext cx="5859900" cy="2095500"/>
          </a:xfrm>
          <a:prstGeom prst="rect">
            <a:avLst/>
          </a:prstGeom>
        </p:spPr>
        <p:txBody>
          <a:bodyPr wrap="square" lIns="91425" tIns="91425" rIns="91425" bIns="91425" anchor="t" anchorCtr="0"/>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a:endParaRPr/>
          </a:p>
        </p:txBody>
      </p:sp>
      <p:sp>
        <p:nvSpPr>
          <p:cNvPr id="102" name="Shape 102"/>
          <p:cNvSpPr txBox="1">
            <a:spLocks noGrp="1"/>
          </p:cNvSpPr>
          <p:nvPr>
            <p:ph type="sldNum" idx="12"/>
          </p:nvPr>
        </p:nvSpPr>
        <p:spPr>
          <a:xfrm>
            <a:off x="8390734" y="4543668"/>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bg>
      <p:bgPr>
        <a:solidFill>
          <a:schemeClr val="accent1"/>
        </a:solidFill>
        <a:effectLst/>
      </p:bgPr>
    </p:bg>
    <p:spTree>
      <p:nvGrpSpPr>
        <p:cNvPr id="1" name="Shape 103"/>
        <p:cNvGrpSpPr/>
        <p:nvPr/>
      </p:nvGrpSpPr>
      <p:grpSpPr>
        <a:xfrm>
          <a:off x="0" y="0"/>
          <a:ext cx="0" cy="0"/>
          <a:chOff x="0" y="0"/>
          <a:chExt cx="0" cy="0"/>
        </a:xfrm>
      </p:grpSpPr>
      <p:sp>
        <p:nvSpPr>
          <p:cNvPr id="104" name="Shape 104"/>
          <p:cNvSpPr/>
          <p:nvPr/>
        </p:nvSpPr>
        <p:spPr>
          <a:xfrm>
            <a:off x="31" y="2824500"/>
            <a:ext cx="7370400" cy="2319000"/>
          </a:xfrm>
          <a:prstGeom prst="rtTriangle">
            <a:avLst/>
          </a:prstGeom>
          <a:solidFill>
            <a:schemeClr val="lt2"/>
          </a:solidFill>
          <a:ln>
            <a:noFill/>
          </a:ln>
        </p:spPr>
        <p:txBody>
          <a:bodyPr wrap="square" lIns="91425" tIns="91425" rIns="91425" bIns="91425" anchor="ctr" anchorCtr="0">
            <a:noAutofit/>
          </a:bodyPr>
          <a:lstStyle/>
          <a:p>
            <a:pPr lvl="0">
              <a:spcBef>
                <a:spcPts val="0"/>
              </a:spcBef>
              <a:buNone/>
            </a:pPr>
            <a:endParaRPr/>
          </a:p>
        </p:txBody>
      </p:sp>
      <p:sp>
        <p:nvSpPr>
          <p:cNvPr id="105" name="Shape 105"/>
          <p:cNvSpPr/>
          <p:nvPr/>
        </p:nvSpPr>
        <p:spPr>
          <a:xfrm flipH="1">
            <a:off x="3582600" y="1550700"/>
            <a:ext cx="5561400" cy="3592800"/>
          </a:xfrm>
          <a:prstGeom prst="rtTriangle">
            <a:avLst/>
          </a:prstGeom>
          <a:solidFill>
            <a:schemeClr val="dk2"/>
          </a:solidFill>
          <a:ln>
            <a:noFill/>
          </a:ln>
        </p:spPr>
        <p:txBody>
          <a:bodyPr wrap="square" lIns="91425" tIns="91425" rIns="91425" bIns="91425" anchor="ctr" anchorCtr="0">
            <a:noAutofit/>
          </a:bodyPr>
          <a:lstStyle/>
          <a:p>
            <a:pPr lvl="0">
              <a:spcBef>
                <a:spcPts val="0"/>
              </a:spcBef>
              <a:buNone/>
            </a:pPr>
            <a:endParaRPr/>
          </a:p>
        </p:txBody>
      </p:sp>
      <p:sp>
        <p:nvSpPr>
          <p:cNvPr id="106" name="Shape 10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wrap="square" lIns="91425" tIns="91425" rIns="91425" bIns="91425" anchor="ctr" anchorCtr="0">
            <a:noAutofit/>
          </a:bodyPr>
          <a:lstStyle/>
          <a:p>
            <a:pPr lvl="0">
              <a:spcBef>
                <a:spcPts val="0"/>
              </a:spcBef>
              <a:buNone/>
            </a:pPr>
            <a:endParaRPr/>
          </a:p>
        </p:txBody>
      </p:sp>
      <p:sp>
        <p:nvSpPr>
          <p:cNvPr id="107" name="Shape 107"/>
          <p:cNvSpPr txBox="1">
            <a:spLocks noGrp="1"/>
          </p:cNvSpPr>
          <p:nvPr>
            <p:ph type="body" idx="1"/>
          </p:nvPr>
        </p:nvSpPr>
        <p:spPr>
          <a:xfrm>
            <a:off x="328025" y="4163500"/>
            <a:ext cx="7415100" cy="605100"/>
          </a:xfrm>
          <a:prstGeom prst="rect">
            <a:avLst/>
          </a:prstGeom>
        </p:spPr>
        <p:txBody>
          <a:bodyPr wrap="square" lIns="91425" tIns="91425" rIns="91425" bIns="91425" anchor="b" anchorCtr="0"/>
          <a:lstStyle>
            <a:lvl1pPr lvl="0">
              <a:lnSpc>
                <a:spcPct val="100000"/>
              </a:lnSpc>
              <a:spcBef>
                <a:spcPts val="0"/>
              </a:spcBef>
              <a:spcAft>
                <a:spcPts val="0"/>
              </a:spcAft>
              <a:buSzPts val="1300"/>
              <a:buNone/>
              <a:defRPr/>
            </a:lvl1pPr>
          </a:lstStyle>
          <a:p>
            <a:endParaRPr/>
          </a:p>
        </p:txBody>
      </p:sp>
      <p:sp>
        <p:nvSpPr>
          <p:cNvPr id="108" name="Shape 108"/>
          <p:cNvSpPr txBox="1">
            <a:spLocks noGrp="1"/>
          </p:cNvSpPr>
          <p:nvPr>
            <p:ph type="sldNum" idx="12"/>
          </p:nvPr>
        </p:nvSpPr>
        <p:spPr>
          <a:xfrm>
            <a:off x="8390734" y="4543668"/>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a:spcBef>
                <a:spcPts val="0"/>
              </a:spcBef>
              <a:buClr>
                <a:schemeClr val="lt1"/>
              </a:buClr>
              <a:buSzPts val="2800"/>
              <a:buFont typeface="Nunito"/>
              <a:buNone/>
              <a:defRPr sz="2800">
                <a:solidFill>
                  <a:schemeClr val="lt1"/>
                </a:solidFill>
                <a:latin typeface="Nunito"/>
                <a:ea typeface="Nunito"/>
                <a:cs typeface="Nunito"/>
                <a:sym typeface="Nunito"/>
              </a:defRPr>
            </a:lvl1pPr>
            <a:lvl2pPr lvl="1">
              <a:spcBef>
                <a:spcPts val="0"/>
              </a:spcBef>
              <a:buClr>
                <a:schemeClr val="lt1"/>
              </a:buClr>
              <a:buSzPts val="2800"/>
              <a:buFont typeface="Nunito"/>
              <a:buNone/>
              <a:defRPr sz="2800">
                <a:solidFill>
                  <a:schemeClr val="lt1"/>
                </a:solidFill>
                <a:latin typeface="Nunito"/>
                <a:ea typeface="Nunito"/>
                <a:cs typeface="Nunito"/>
                <a:sym typeface="Nunito"/>
              </a:defRPr>
            </a:lvl2pPr>
            <a:lvl3pPr lvl="2">
              <a:spcBef>
                <a:spcPts val="0"/>
              </a:spcBef>
              <a:buClr>
                <a:schemeClr val="lt1"/>
              </a:buClr>
              <a:buSzPts val="2800"/>
              <a:buFont typeface="Nunito"/>
              <a:buNone/>
              <a:defRPr sz="2800">
                <a:solidFill>
                  <a:schemeClr val="lt1"/>
                </a:solidFill>
                <a:latin typeface="Nunito"/>
                <a:ea typeface="Nunito"/>
                <a:cs typeface="Nunito"/>
                <a:sym typeface="Nunito"/>
              </a:defRPr>
            </a:lvl3pPr>
            <a:lvl4pPr lvl="3">
              <a:spcBef>
                <a:spcPts val="0"/>
              </a:spcBef>
              <a:buClr>
                <a:schemeClr val="lt1"/>
              </a:buClr>
              <a:buSzPts val="2800"/>
              <a:buFont typeface="Nunito"/>
              <a:buNone/>
              <a:defRPr sz="2800">
                <a:solidFill>
                  <a:schemeClr val="lt1"/>
                </a:solidFill>
                <a:latin typeface="Nunito"/>
                <a:ea typeface="Nunito"/>
                <a:cs typeface="Nunito"/>
                <a:sym typeface="Nunito"/>
              </a:defRPr>
            </a:lvl4pPr>
            <a:lvl5pPr lvl="4">
              <a:spcBef>
                <a:spcPts val="0"/>
              </a:spcBef>
              <a:buClr>
                <a:schemeClr val="lt1"/>
              </a:buClr>
              <a:buSzPts val="2800"/>
              <a:buFont typeface="Nunito"/>
              <a:buNone/>
              <a:defRPr sz="2800">
                <a:solidFill>
                  <a:schemeClr val="lt1"/>
                </a:solidFill>
                <a:latin typeface="Nunito"/>
                <a:ea typeface="Nunito"/>
                <a:cs typeface="Nunito"/>
                <a:sym typeface="Nunito"/>
              </a:defRPr>
            </a:lvl5pPr>
            <a:lvl6pPr lvl="5">
              <a:spcBef>
                <a:spcPts val="0"/>
              </a:spcBef>
              <a:buClr>
                <a:schemeClr val="lt1"/>
              </a:buClr>
              <a:buSzPts val="2800"/>
              <a:buFont typeface="Nunito"/>
              <a:buNone/>
              <a:defRPr sz="2800">
                <a:solidFill>
                  <a:schemeClr val="lt1"/>
                </a:solidFill>
                <a:latin typeface="Nunito"/>
                <a:ea typeface="Nunito"/>
                <a:cs typeface="Nunito"/>
                <a:sym typeface="Nunito"/>
              </a:defRPr>
            </a:lvl6pPr>
            <a:lvl7pPr lvl="6">
              <a:spcBef>
                <a:spcPts val="0"/>
              </a:spcBef>
              <a:buClr>
                <a:schemeClr val="lt1"/>
              </a:buClr>
              <a:buSzPts val="2800"/>
              <a:buFont typeface="Nunito"/>
              <a:buNone/>
              <a:defRPr sz="2800">
                <a:solidFill>
                  <a:schemeClr val="lt1"/>
                </a:solidFill>
                <a:latin typeface="Nunito"/>
                <a:ea typeface="Nunito"/>
                <a:cs typeface="Nunito"/>
                <a:sym typeface="Nunito"/>
              </a:defRPr>
            </a:lvl7pPr>
            <a:lvl8pPr lvl="7">
              <a:spcBef>
                <a:spcPts val="0"/>
              </a:spcBef>
              <a:buClr>
                <a:schemeClr val="lt1"/>
              </a:buClr>
              <a:buSzPts val="2800"/>
              <a:buFont typeface="Nunito"/>
              <a:buNone/>
              <a:defRPr sz="2800">
                <a:solidFill>
                  <a:schemeClr val="lt1"/>
                </a:solidFill>
                <a:latin typeface="Nunito"/>
                <a:ea typeface="Nunito"/>
                <a:cs typeface="Nunito"/>
                <a:sym typeface="Nunito"/>
              </a:defRPr>
            </a:lvl8pPr>
            <a:lvl9pPr lvl="8">
              <a:spcBef>
                <a:spcPts val="0"/>
              </a:spcBef>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Shape 7"/>
          <p:cNvSpPr txBox="1">
            <a:spLocks noGrp="1"/>
          </p:cNvSpPr>
          <p:nvPr>
            <p:ph type="body" idx="1"/>
          </p:nvPr>
        </p:nvSpPr>
        <p:spPr>
          <a:xfrm>
            <a:off x="311700" y="1152475"/>
            <a:ext cx="8520600" cy="33912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dk2"/>
              </a:buClr>
              <a:buSzPts val="1300"/>
              <a:buFont typeface="Calibri"/>
              <a:buChar char="●"/>
              <a:defRPr sz="1300">
                <a:solidFill>
                  <a:schemeClr val="dk2"/>
                </a:solidFill>
                <a:latin typeface="Calibri"/>
                <a:ea typeface="Calibri"/>
                <a:cs typeface="Calibri"/>
                <a:sym typeface="Calibri"/>
              </a:defRPr>
            </a:lvl1pPr>
            <a:lvl2pPr lvl="1">
              <a:lnSpc>
                <a:spcPct val="115000"/>
              </a:lnSpc>
              <a:spcBef>
                <a:spcPts val="0"/>
              </a:spcBef>
              <a:spcAft>
                <a:spcPts val="1600"/>
              </a:spcAft>
              <a:buClr>
                <a:schemeClr val="dk2"/>
              </a:buClr>
              <a:buSzPts val="1100"/>
              <a:buFont typeface="Calibri"/>
              <a:buChar char="○"/>
              <a:defRPr sz="1100">
                <a:solidFill>
                  <a:schemeClr val="dk2"/>
                </a:solidFill>
                <a:latin typeface="Calibri"/>
                <a:ea typeface="Calibri"/>
                <a:cs typeface="Calibri"/>
                <a:sym typeface="Calibri"/>
              </a:defRPr>
            </a:lvl2pPr>
            <a:lvl3pPr lvl="2">
              <a:lnSpc>
                <a:spcPct val="115000"/>
              </a:lnSpc>
              <a:spcBef>
                <a:spcPts val="0"/>
              </a:spcBef>
              <a:spcAft>
                <a:spcPts val="1600"/>
              </a:spcAft>
              <a:buClr>
                <a:schemeClr val="dk2"/>
              </a:buClr>
              <a:buSzPts val="1100"/>
              <a:buFont typeface="Calibri"/>
              <a:buChar char="■"/>
              <a:defRPr sz="1100">
                <a:solidFill>
                  <a:schemeClr val="dk2"/>
                </a:solidFill>
                <a:latin typeface="Calibri"/>
                <a:ea typeface="Calibri"/>
                <a:cs typeface="Calibri"/>
                <a:sym typeface="Calibri"/>
              </a:defRPr>
            </a:lvl3pPr>
            <a:lvl4pPr lvl="3">
              <a:lnSpc>
                <a:spcPct val="115000"/>
              </a:lnSpc>
              <a:spcBef>
                <a:spcPts val="0"/>
              </a:spcBef>
              <a:spcAft>
                <a:spcPts val="1600"/>
              </a:spcAft>
              <a:buClr>
                <a:schemeClr val="dk2"/>
              </a:buClr>
              <a:buSzPts val="1100"/>
              <a:buFont typeface="Calibri"/>
              <a:buChar char="●"/>
              <a:defRPr sz="1100">
                <a:solidFill>
                  <a:schemeClr val="dk2"/>
                </a:solidFill>
                <a:latin typeface="Calibri"/>
                <a:ea typeface="Calibri"/>
                <a:cs typeface="Calibri"/>
                <a:sym typeface="Calibri"/>
              </a:defRPr>
            </a:lvl4pPr>
            <a:lvl5pPr lvl="4">
              <a:lnSpc>
                <a:spcPct val="115000"/>
              </a:lnSpc>
              <a:spcBef>
                <a:spcPts val="0"/>
              </a:spcBef>
              <a:spcAft>
                <a:spcPts val="1600"/>
              </a:spcAft>
              <a:buClr>
                <a:schemeClr val="dk2"/>
              </a:buClr>
              <a:buSzPts val="1100"/>
              <a:buFont typeface="Calibri"/>
              <a:buChar char="○"/>
              <a:defRPr sz="1100">
                <a:solidFill>
                  <a:schemeClr val="dk2"/>
                </a:solidFill>
                <a:latin typeface="Calibri"/>
                <a:ea typeface="Calibri"/>
                <a:cs typeface="Calibri"/>
                <a:sym typeface="Calibri"/>
              </a:defRPr>
            </a:lvl5pPr>
            <a:lvl6pPr lvl="5">
              <a:lnSpc>
                <a:spcPct val="115000"/>
              </a:lnSpc>
              <a:spcBef>
                <a:spcPts val="0"/>
              </a:spcBef>
              <a:spcAft>
                <a:spcPts val="1600"/>
              </a:spcAft>
              <a:buClr>
                <a:schemeClr val="dk2"/>
              </a:buClr>
              <a:buSzPts val="1100"/>
              <a:buFont typeface="Calibri"/>
              <a:buChar char="■"/>
              <a:defRPr sz="1100">
                <a:solidFill>
                  <a:schemeClr val="dk2"/>
                </a:solidFill>
                <a:latin typeface="Calibri"/>
                <a:ea typeface="Calibri"/>
                <a:cs typeface="Calibri"/>
                <a:sym typeface="Calibri"/>
              </a:defRPr>
            </a:lvl6pPr>
            <a:lvl7pPr lvl="6">
              <a:lnSpc>
                <a:spcPct val="115000"/>
              </a:lnSpc>
              <a:spcBef>
                <a:spcPts val="0"/>
              </a:spcBef>
              <a:spcAft>
                <a:spcPts val="1600"/>
              </a:spcAft>
              <a:buClr>
                <a:schemeClr val="dk2"/>
              </a:buClr>
              <a:buSzPts val="1100"/>
              <a:buFont typeface="Calibri"/>
              <a:buChar char="●"/>
              <a:defRPr sz="1100">
                <a:solidFill>
                  <a:schemeClr val="dk2"/>
                </a:solidFill>
                <a:latin typeface="Calibri"/>
                <a:ea typeface="Calibri"/>
                <a:cs typeface="Calibri"/>
                <a:sym typeface="Calibri"/>
              </a:defRPr>
            </a:lvl7pPr>
            <a:lvl8pPr lvl="7">
              <a:lnSpc>
                <a:spcPct val="115000"/>
              </a:lnSpc>
              <a:spcBef>
                <a:spcPts val="0"/>
              </a:spcBef>
              <a:spcAft>
                <a:spcPts val="1600"/>
              </a:spcAft>
              <a:buClr>
                <a:schemeClr val="dk2"/>
              </a:buClr>
              <a:buSzPts val="1100"/>
              <a:buFont typeface="Calibri"/>
              <a:buChar char="○"/>
              <a:defRPr sz="1100">
                <a:solidFill>
                  <a:schemeClr val="dk2"/>
                </a:solidFill>
                <a:latin typeface="Calibri"/>
                <a:ea typeface="Calibri"/>
                <a:cs typeface="Calibri"/>
                <a:sym typeface="Calibri"/>
              </a:defRPr>
            </a:lvl8pPr>
            <a:lvl9pPr lvl="8">
              <a:lnSpc>
                <a:spcPct val="115000"/>
              </a:lnSpc>
              <a:spcBef>
                <a:spcPts val="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8390734" y="4543668"/>
            <a:ext cx="548700" cy="393600"/>
          </a:xfrm>
          <a:prstGeom prst="rect">
            <a:avLst/>
          </a:prstGeom>
          <a:noFill/>
          <a:ln>
            <a:noFill/>
          </a:ln>
        </p:spPr>
        <p:txBody>
          <a:bodyPr wrap="square" lIns="91425" tIns="91425" rIns="91425" bIns="91425" anchor="ctr" anchorCtr="0">
            <a:noAutofit/>
          </a:bodyPr>
          <a:lstStyle/>
          <a:p>
            <a:pPr lvl="0" algn="r">
              <a:spcBef>
                <a:spcPts val="0"/>
              </a:spcBef>
              <a:buNone/>
            </a:pPr>
            <a:fld id="{00000000-1234-1234-1234-123412341234}" type="slidenum">
              <a:rPr lang="en" sz="1000">
                <a:solidFill>
                  <a:schemeClr val="dk2"/>
                </a:solidFill>
                <a:latin typeface="Nunito"/>
                <a:ea typeface="Nunito"/>
                <a:cs typeface="Nunito"/>
                <a:sym typeface="Nunito"/>
              </a:rPr>
              <a:t>‹#›</a:t>
            </a:fld>
            <a:endParaRPr lang="en" sz="1000">
              <a:solidFill>
                <a:schemeClr val="dk2"/>
              </a:solidFill>
              <a:latin typeface="Nunito"/>
              <a:ea typeface="Nunito"/>
              <a:cs typeface="Nunito"/>
              <a:sym typeface="Nuni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dle31/Big-Data-Project"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hyperlink" Target="https://data.cityofnewyork.us/Transportation/For-Hire-Vehicles-FHV-Active-and-Inactive-Vehicles/8wbx-tsch"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s3.amazonaws.com/tripdata/201307-201402-citibike-tripdata.zip"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ctrTitle"/>
          </p:nvPr>
        </p:nvSpPr>
        <p:spPr>
          <a:xfrm>
            <a:off x="311708" y="88350"/>
            <a:ext cx="8520600" cy="2052600"/>
          </a:xfrm>
          <a:prstGeom prst="rect">
            <a:avLst/>
          </a:prstGeom>
        </p:spPr>
        <p:txBody>
          <a:bodyPr wrap="square" lIns="91425" tIns="91425" rIns="91425" bIns="91425" anchor="ctr" anchorCtr="0">
            <a:noAutofit/>
          </a:bodyPr>
          <a:lstStyle/>
          <a:p>
            <a:pPr lvl="0">
              <a:spcBef>
                <a:spcPts val="0"/>
              </a:spcBef>
              <a:buNone/>
            </a:pPr>
            <a:r>
              <a:rPr lang="en" sz="3700"/>
              <a:t>CIS 4560 Big Data Analysis</a:t>
            </a:r>
          </a:p>
        </p:txBody>
      </p:sp>
      <p:sp>
        <p:nvSpPr>
          <p:cNvPr id="129" name="Shape 129"/>
          <p:cNvSpPr txBox="1">
            <a:spLocks noGrp="1"/>
          </p:cNvSpPr>
          <p:nvPr>
            <p:ph type="subTitle" idx="1"/>
          </p:nvPr>
        </p:nvSpPr>
        <p:spPr>
          <a:xfrm>
            <a:off x="623400" y="2073163"/>
            <a:ext cx="8520600" cy="792600"/>
          </a:xfrm>
          <a:prstGeom prst="rect">
            <a:avLst/>
          </a:prstGeom>
        </p:spPr>
        <p:txBody>
          <a:bodyPr wrap="square" lIns="91425" tIns="91425" rIns="91425" bIns="91425" anchor="t" anchorCtr="0">
            <a:noAutofit/>
          </a:bodyPr>
          <a:lstStyle/>
          <a:p>
            <a:pPr lvl="0">
              <a:spcBef>
                <a:spcPts val="0"/>
              </a:spcBef>
              <a:buNone/>
            </a:pPr>
            <a:r>
              <a:rPr lang="en" sz="2800"/>
              <a:t>Citi Bike Dataset and Setup</a:t>
            </a:r>
          </a:p>
        </p:txBody>
      </p:sp>
      <p:sp>
        <p:nvSpPr>
          <p:cNvPr id="130" name="Shape 130"/>
          <p:cNvSpPr txBox="1"/>
          <p:nvPr/>
        </p:nvSpPr>
        <p:spPr>
          <a:xfrm>
            <a:off x="1502675" y="3510300"/>
            <a:ext cx="7763100" cy="908100"/>
          </a:xfrm>
          <a:prstGeom prst="rect">
            <a:avLst/>
          </a:prstGeom>
          <a:noFill/>
          <a:ln>
            <a:noFill/>
          </a:ln>
        </p:spPr>
        <p:txBody>
          <a:bodyPr wrap="square" lIns="91425" tIns="91425" rIns="91425" bIns="91425" anchor="t" anchorCtr="0">
            <a:noAutofit/>
          </a:bodyPr>
          <a:lstStyle/>
          <a:p>
            <a:pPr lvl="0" algn="ctr">
              <a:spcBef>
                <a:spcPts val="0"/>
              </a:spcBef>
              <a:buNone/>
            </a:pPr>
            <a:r>
              <a:rPr lang="en"/>
              <a:t>By Steven Hoang, Thanh Tu, Dat Le, Rafael Reyes, James Wu</a:t>
            </a:r>
          </a:p>
        </p:txBody>
      </p:sp>
      <p:pic>
        <p:nvPicPr>
          <p:cNvPr id="131" name="Shape 131"/>
          <p:cNvPicPr preferRelativeResize="0"/>
          <p:nvPr/>
        </p:nvPicPr>
        <p:blipFill>
          <a:blip r:embed="rId3">
            <a:alphaModFix/>
          </a:blip>
          <a:stretch>
            <a:fillRect/>
          </a:stretch>
        </p:blipFill>
        <p:spPr>
          <a:xfrm>
            <a:off x="364475" y="1383025"/>
            <a:ext cx="2299150" cy="2556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449725" y="241325"/>
            <a:ext cx="8302800" cy="954600"/>
          </a:xfrm>
          <a:prstGeom prst="rect">
            <a:avLst/>
          </a:prstGeom>
        </p:spPr>
        <p:txBody>
          <a:bodyPr wrap="square" lIns="91425" tIns="91425" rIns="91425" bIns="91425" anchor="t" anchorCtr="0">
            <a:noAutofit/>
          </a:bodyPr>
          <a:lstStyle/>
          <a:p>
            <a:pPr lvl="0">
              <a:spcBef>
                <a:spcPts val="0"/>
              </a:spcBef>
              <a:buNone/>
            </a:pPr>
            <a:r>
              <a:rPr lang="en"/>
              <a:t>Hive Analysis Popular Stations 02/2014 (Start) </a:t>
            </a:r>
          </a:p>
        </p:txBody>
      </p:sp>
      <p:pic>
        <p:nvPicPr>
          <p:cNvPr id="188" name="Shape 188"/>
          <p:cNvPicPr preferRelativeResize="0"/>
          <p:nvPr/>
        </p:nvPicPr>
        <p:blipFill>
          <a:blip r:embed="rId3">
            <a:alphaModFix/>
          </a:blip>
          <a:stretch>
            <a:fillRect/>
          </a:stretch>
        </p:blipFill>
        <p:spPr>
          <a:xfrm>
            <a:off x="548875" y="780000"/>
            <a:ext cx="7720126" cy="4086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a:spLocks noGrp="1"/>
          </p:cNvSpPr>
          <p:nvPr>
            <p:ph type="title"/>
          </p:nvPr>
        </p:nvSpPr>
        <p:spPr>
          <a:xfrm>
            <a:off x="819150" y="237450"/>
            <a:ext cx="7505700" cy="954600"/>
          </a:xfrm>
          <a:prstGeom prst="rect">
            <a:avLst/>
          </a:prstGeom>
        </p:spPr>
        <p:txBody>
          <a:bodyPr wrap="square" lIns="91425" tIns="91425" rIns="91425" bIns="91425" anchor="t" anchorCtr="0">
            <a:noAutofit/>
          </a:bodyPr>
          <a:lstStyle/>
          <a:p>
            <a:pPr lvl="0">
              <a:spcBef>
                <a:spcPts val="0"/>
              </a:spcBef>
              <a:buNone/>
            </a:pPr>
            <a:r>
              <a:rPr lang="en"/>
              <a:t>Cont. (End)</a:t>
            </a:r>
          </a:p>
        </p:txBody>
      </p:sp>
      <p:pic>
        <p:nvPicPr>
          <p:cNvPr id="194" name="Shape 194"/>
          <p:cNvPicPr preferRelativeResize="0"/>
          <p:nvPr/>
        </p:nvPicPr>
        <p:blipFill>
          <a:blip r:embed="rId3">
            <a:alphaModFix/>
          </a:blip>
          <a:stretch>
            <a:fillRect/>
          </a:stretch>
        </p:blipFill>
        <p:spPr>
          <a:xfrm>
            <a:off x="692350" y="761875"/>
            <a:ext cx="7539351" cy="40619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591800" y="163600"/>
            <a:ext cx="8316900" cy="954600"/>
          </a:xfrm>
          <a:prstGeom prst="rect">
            <a:avLst/>
          </a:prstGeom>
        </p:spPr>
        <p:txBody>
          <a:bodyPr wrap="square" lIns="91425" tIns="91425" rIns="91425" bIns="91425" anchor="t" anchorCtr="0">
            <a:noAutofit/>
          </a:bodyPr>
          <a:lstStyle/>
          <a:p>
            <a:pPr lvl="0">
              <a:spcBef>
                <a:spcPts val="0"/>
              </a:spcBef>
              <a:buNone/>
            </a:pPr>
            <a:r>
              <a:rPr lang="en"/>
              <a:t>Hive Analysis Popular Stations 07/2013 (Start) </a:t>
            </a:r>
          </a:p>
          <a:p>
            <a:pPr lvl="0">
              <a:spcBef>
                <a:spcPts val="0"/>
              </a:spcBef>
              <a:buNone/>
            </a:pPr>
            <a:endParaRPr/>
          </a:p>
        </p:txBody>
      </p:sp>
      <p:sp>
        <p:nvSpPr>
          <p:cNvPr id="200" name="Shape 200"/>
          <p:cNvSpPr txBox="1">
            <a:spLocks noGrp="1"/>
          </p:cNvSpPr>
          <p:nvPr>
            <p:ph type="body" idx="1"/>
          </p:nvPr>
        </p:nvSpPr>
        <p:spPr>
          <a:xfrm>
            <a:off x="819150" y="1990725"/>
            <a:ext cx="7505700" cy="2448000"/>
          </a:xfrm>
          <a:prstGeom prst="rect">
            <a:avLst/>
          </a:prstGeom>
        </p:spPr>
        <p:txBody>
          <a:bodyPr wrap="square" lIns="91425" tIns="91425" rIns="91425" bIns="91425" anchor="t" anchorCtr="0">
            <a:noAutofit/>
          </a:bodyPr>
          <a:lstStyle/>
          <a:p>
            <a:pPr lvl="0">
              <a:spcBef>
                <a:spcPts val="0"/>
              </a:spcBef>
              <a:buNone/>
            </a:pPr>
            <a:endParaRPr/>
          </a:p>
        </p:txBody>
      </p:sp>
      <p:pic>
        <p:nvPicPr>
          <p:cNvPr id="201" name="Shape 201"/>
          <p:cNvPicPr preferRelativeResize="0"/>
          <p:nvPr/>
        </p:nvPicPr>
        <p:blipFill>
          <a:blip r:embed="rId3">
            <a:alphaModFix/>
          </a:blip>
          <a:stretch>
            <a:fillRect/>
          </a:stretch>
        </p:blipFill>
        <p:spPr>
          <a:xfrm>
            <a:off x="591812" y="709650"/>
            <a:ext cx="7837525" cy="41792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769425" y="135175"/>
            <a:ext cx="7505700" cy="954600"/>
          </a:xfrm>
          <a:prstGeom prst="rect">
            <a:avLst/>
          </a:prstGeom>
        </p:spPr>
        <p:txBody>
          <a:bodyPr wrap="square" lIns="91425" tIns="91425" rIns="91425" bIns="91425" anchor="t" anchorCtr="0">
            <a:noAutofit/>
          </a:bodyPr>
          <a:lstStyle/>
          <a:p>
            <a:pPr lvl="0">
              <a:spcBef>
                <a:spcPts val="0"/>
              </a:spcBef>
              <a:buNone/>
            </a:pPr>
            <a:r>
              <a:rPr lang="en"/>
              <a:t>Cont. (End)</a:t>
            </a:r>
          </a:p>
          <a:p>
            <a:pPr lvl="0">
              <a:spcBef>
                <a:spcPts val="0"/>
              </a:spcBef>
              <a:buNone/>
            </a:pPr>
            <a:endParaRPr/>
          </a:p>
        </p:txBody>
      </p:sp>
      <p:sp>
        <p:nvSpPr>
          <p:cNvPr id="207" name="Shape 207"/>
          <p:cNvSpPr txBox="1">
            <a:spLocks noGrp="1"/>
          </p:cNvSpPr>
          <p:nvPr>
            <p:ph type="body" idx="1"/>
          </p:nvPr>
        </p:nvSpPr>
        <p:spPr>
          <a:xfrm>
            <a:off x="819150" y="1990725"/>
            <a:ext cx="7505700" cy="2448000"/>
          </a:xfrm>
          <a:prstGeom prst="rect">
            <a:avLst/>
          </a:prstGeom>
        </p:spPr>
        <p:txBody>
          <a:bodyPr wrap="square" lIns="91425" tIns="91425" rIns="91425" bIns="91425" anchor="t" anchorCtr="0">
            <a:noAutofit/>
          </a:bodyPr>
          <a:lstStyle/>
          <a:p>
            <a:pPr lvl="0">
              <a:spcBef>
                <a:spcPts val="0"/>
              </a:spcBef>
              <a:buNone/>
            </a:pPr>
            <a:endParaRPr/>
          </a:p>
        </p:txBody>
      </p:sp>
      <p:pic>
        <p:nvPicPr>
          <p:cNvPr id="208" name="Shape 208"/>
          <p:cNvPicPr preferRelativeResize="0"/>
          <p:nvPr/>
        </p:nvPicPr>
        <p:blipFill>
          <a:blip r:embed="rId3">
            <a:alphaModFix/>
          </a:blip>
          <a:stretch>
            <a:fillRect/>
          </a:stretch>
        </p:blipFill>
        <p:spPr>
          <a:xfrm>
            <a:off x="529075" y="780850"/>
            <a:ext cx="8067101" cy="3940300"/>
          </a:xfrm>
          <a:prstGeom prst="rect">
            <a:avLst/>
          </a:prstGeom>
          <a:noFill/>
          <a:ln>
            <a:noFill/>
          </a:ln>
        </p:spPr>
      </p:pic>
      <p:sp>
        <p:nvSpPr>
          <p:cNvPr id="209" name="Shape 209"/>
          <p:cNvSpPr txBox="1"/>
          <p:nvPr/>
        </p:nvSpPr>
        <p:spPr>
          <a:xfrm>
            <a:off x="2273375" y="994600"/>
            <a:ext cx="611100" cy="348000"/>
          </a:xfrm>
          <a:prstGeom prst="rect">
            <a:avLst/>
          </a:prstGeom>
          <a:noFill/>
          <a:ln>
            <a:noFill/>
          </a:ln>
        </p:spPr>
        <p:txBody>
          <a:bodyPr wrap="square" lIns="91425" tIns="91425" rIns="91425" bIns="91425" anchor="t" anchorCtr="0">
            <a:noAutofit/>
          </a:bodyPr>
          <a:lstStyle/>
          <a:p>
            <a:pPr lvl="0">
              <a:spcBef>
                <a:spcPts val="0"/>
              </a:spcBef>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478125" y="142275"/>
            <a:ext cx="8167800" cy="954600"/>
          </a:xfrm>
          <a:prstGeom prst="rect">
            <a:avLst/>
          </a:prstGeom>
        </p:spPr>
        <p:txBody>
          <a:bodyPr wrap="square" lIns="91425" tIns="91425" rIns="91425" bIns="91425" anchor="t" anchorCtr="0">
            <a:noAutofit/>
          </a:bodyPr>
          <a:lstStyle/>
          <a:p>
            <a:pPr lvl="0">
              <a:spcBef>
                <a:spcPts val="0"/>
              </a:spcBef>
              <a:buNone/>
            </a:pPr>
            <a:r>
              <a:rPr lang="en"/>
              <a:t>Hive Analysis Gender Count 02/2014</a:t>
            </a:r>
          </a:p>
        </p:txBody>
      </p:sp>
      <p:sp>
        <p:nvSpPr>
          <p:cNvPr id="215" name="Shape 215"/>
          <p:cNvSpPr txBox="1">
            <a:spLocks noGrp="1"/>
          </p:cNvSpPr>
          <p:nvPr>
            <p:ph type="body" idx="1"/>
          </p:nvPr>
        </p:nvSpPr>
        <p:spPr>
          <a:xfrm>
            <a:off x="819150" y="1990725"/>
            <a:ext cx="7505700" cy="2448000"/>
          </a:xfrm>
          <a:prstGeom prst="rect">
            <a:avLst/>
          </a:prstGeom>
        </p:spPr>
        <p:txBody>
          <a:bodyPr wrap="square" lIns="91425" tIns="91425" rIns="91425" bIns="91425" anchor="t" anchorCtr="0">
            <a:noAutofit/>
          </a:bodyPr>
          <a:lstStyle/>
          <a:p>
            <a:pPr lvl="0">
              <a:spcBef>
                <a:spcPts val="0"/>
              </a:spcBef>
              <a:buNone/>
            </a:pPr>
            <a:endParaRPr/>
          </a:p>
        </p:txBody>
      </p:sp>
      <p:pic>
        <p:nvPicPr>
          <p:cNvPr id="216" name="Shape 216"/>
          <p:cNvPicPr preferRelativeResize="0"/>
          <p:nvPr/>
        </p:nvPicPr>
        <p:blipFill>
          <a:blip r:embed="rId3">
            <a:alphaModFix/>
          </a:blip>
          <a:stretch>
            <a:fillRect/>
          </a:stretch>
        </p:blipFill>
        <p:spPr>
          <a:xfrm>
            <a:off x="478125" y="693200"/>
            <a:ext cx="7781299" cy="4130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a:xfrm>
            <a:off x="698375" y="64125"/>
            <a:ext cx="7505700" cy="954600"/>
          </a:xfrm>
          <a:prstGeom prst="rect">
            <a:avLst/>
          </a:prstGeom>
        </p:spPr>
        <p:txBody>
          <a:bodyPr wrap="square" lIns="91425" tIns="91425" rIns="91425" bIns="91425" anchor="t" anchorCtr="0">
            <a:noAutofit/>
          </a:bodyPr>
          <a:lstStyle/>
          <a:p>
            <a:pPr lvl="0">
              <a:spcBef>
                <a:spcPts val="0"/>
              </a:spcBef>
              <a:buNone/>
            </a:pPr>
            <a:r>
              <a:rPr lang="en"/>
              <a:t>Cont. 07/2013</a:t>
            </a:r>
          </a:p>
        </p:txBody>
      </p:sp>
      <p:sp>
        <p:nvSpPr>
          <p:cNvPr id="222" name="Shape 222"/>
          <p:cNvSpPr txBox="1">
            <a:spLocks noGrp="1"/>
          </p:cNvSpPr>
          <p:nvPr>
            <p:ph type="body" idx="1"/>
          </p:nvPr>
        </p:nvSpPr>
        <p:spPr>
          <a:xfrm>
            <a:off x="819150" y="1990725"/>
            <a:ext cx="7505700" cy="2448000"/>
          </a:xfrm>
          <a:prstGeom prst="rect">
            <a:avLst/>
          </a:prstGeom>
        </p:spPr>
        <p:txBody>
          <a:bodyPr wrap="square" lIns="91425" tIns="91425" rIns="91425" bIns="91425" anchor="t" anchorCtr="0">
            <a:noAutofit/>
          </a:bodyPr>
          <a:lstStyle/>
          <a:p>
            <a:pPr lvl="0">
              <a:spcBef>
                <a:spcPts val="0"/>
              </a:spcBef>
              <a:buNone/>
            </a:pPr>
            <a:endParaRPr/>
          </a:p>
        </p:txBody>
      </p:sp>
      <p:pic>
        <p:nvPicPr>
          <p:cNvPr id="223" name="Shape 223"/>
          <p:cNvPicPr preferRelativeResize="0"/>
          <p:nvPr/>
        </p:nvPicPr>
        <p:blipFill>
          <a:blip r:embed="rId3">
            <a:alphaModFix/>
          </a:blip>
          <a:stretch>
            <a:fillRect/>
          </a:stretch>
        </p:blipFill>
        <p:spPr>
          <a:xfrm>
            <a:off x="220625" y="633800"/>
            <a:ext cx="8461201" cy="4147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640900" y="96975"/>
            <a:ext cx="8004000" cy="954600"/>
          </a:xfrm>
          <a:prstGeom prst="rect">
            <a:avLst/>
          </a:prstGeom>
        </p:spPr>
        <p:txBody>
          <a:bodyPr wrap="square" lIns="91425" tIns="91425" rIns="91425" bIns="91425" anchor="t" anchorCtr="0">
            <a:noAutofit/>
          </a:bodyPr>
          <a:lstStyle/>
          <a:p>
            <a:pPr lvl="0" rtl="0">
              <a:spcBef>
                <a:spcPts val="0"/>
              </a:spcBef>
              <a:buNone/>
            </a:pPr>
            <a:r>
              <a:rPr lang="en"/>
              <a:t>Visualization of total Gender count 07/2013 </a:t>
            </a:r>
          </a:p>
        </p:txBody>
      </p:sp>
      <p:sp>
        <p:nvSpPr>
          <p:cNvPr id="229" name="Shape 229"/>
          <p:cNvSpPr txBox="1">
            <a:spLocks noGrp="1"/>
          </p:cNvSpPr>
          <p:nvPr>
            <p:ph type="body" idx="1"/>
          </p:nvPr>
        </p:nvSpPr>
        <p:spPr>
          <a:xfrm>
            <a:off x="819150" y="1990725"/>
            <a:ext cx="7505700" cy="2448000"/>
          </a:xfrm>
          <a:prstGeom prst="rect">
            <a:avLst/>
          </a:prstGeom>
        </p:spPr>
        <p:txBody>
          <a:bodyPr wrap="square" lIns="91425" tIns="91425" rIns="91425" bIns="91425" anchor="t" anchorCtr="0">
            <a:noAutofit/>
          </a:bodyPr>
          <a:lstStyle/>
          <a:p>
            <a:pPr lvl="0" rtl="0">
              <a:spcBef>
                <a:spcPts val="0"/>
              </a:spcBef>
              <a:buNone/>
            </a:pPr>
            <a:endParaRPr/>
          </a:p>
        </p:txBody>
      </p:sp>
      <p:pic>
        <p:nvPicPr>
          <p:cNvPr id="230" name="Shape 230"/>
          <p:cNvPicPr preferRelativeResize="0"/>
          <p:nvPr/>
        </p:nvPicPr>
        <p:blipFill>
          <a:blip r:embed="rId3">
            <a:alphaModFix/>
          </a:blip>
          <a:stretch>
            <a:fillRect/>
          </a:stretch>
        </p:blipFill>
        <p:spPr>
          <a:xfrm>
            <a:off x="640900" y="752600"/>
            <a:ext cx="7324875" cy="4064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txBox="1">
            <a:spLocks noGrp="1"/>
          </p:cNvSpPr>
          <p:nvPr>
            <p:ph type="title"/>
          </p:nvPr>
        </p:nvSpPr>
        <p:spPr>
          <a:xfrm>
            <a:off x="373550" y="96975"/>
            <a:ext cx="7505700" cy="954600"/>
          </a:xfrm>
          <a:prstGeom prst="rect">
            <a:avLst/>
          </a:prstGeom>
        </p:spPr>
        <p:txBody>
          <a:bodyPr wrap="square" lIns="91425" tIns="91425" rIns="91425" bIns="91425" anchor="t" anchorCtr="0">
            <a:noAutofit/>
          </a:bodyPr>
          <a:lstStyle/>
          <a:p>
            <a:pPr lvl="0">
              <a:spcBef>
                <a:spcPts val="0"/>
              </a:spcBef>
              <a:buNone/>
            </a:pPr>
            <a:r>
              <a:rPr lang="en"/>
              <a:t>Daily Gender Count 07/2013</a:t>
            </a:r>
          </a:p>
        </p:txBody>
      </p:sp>
      <p:sp>
        <p:nvSpPr>
          <p:cNvPr id="236" name="Shape 236"/>
          <p:cNvSpPr txBox="1">
            <a:spLocks noGrp="1"/>
          </p:cNvSpPr>
          <p:nvPr>
            <p:ph type="body" idx="1"/>
          </p:nvPr>
        </p:nvSpPr>
        <p:spPr>
          <a:xfrm>
            <a:off x="819150" y="1990725"/>
            <a:ext cx="7505700" cy="2448000"/>
          </a:xfrm>
          <a:prstGeom prst="rect">
            <a:avLst/>
          </a:prstGeom>
        </p:spPr>
        <p:txBody>
          <a:bodyPr wrap="square" lIns="91425" tIns="91425" rIns="91425" bIns="91425" anchor="t" anchorCtr="0">
            <a:noAutofit/>
          </a:bodyPr>
          <a:lstStyle/>
          <a:p>
            <a:pPr lvl="0">
              <a:spcBef>
                <a:spcPts val="0"/>
              </a:spcBef>
              <a:buNone/>
            </a:pPr>
            <a:endParaRPr/>
          </a:p>
        </p:txBody>
      </p:sp>
      <p:pic>
        <p:nvPicPr>
          <p:cNvPr id="237" name="Shape 237"/>
          <p:cNvPicPr preferRelativeResize="0"/>
          <p:nvPr/>
        </p:nvPicPr>
        <p:blipFill>
          <a:blip r:embed="rId3">
            <a:alphaModFix/>
          </a:blip>
          <a:stretch>
            <a:fillRect/>
          </a:stretch>
        </p:blipFill>
        <p:spPr>
          <a:xfrm>
            <a:off x="216776" y="631725"/>
            <a:ext cx="6148450" cy="43146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title"/>
          </p:nvPr>
        </p:nvSpPr>
        <p:spPr>
          <a:xfrm>
            <a:off x="361125" y="219775"/>
            <a:ext cx="7772400" cy="954600"/>
          </a:xfrm>
          <a:prstGeom prst="rect">
            <a:avLst/>
          </a:prstGeom>
        </p:spPr>
        <p:txBody>
          <a:bodyPr wrap="square" lIns="91425" tIns="91425" rIns="91425" bIns="91425" anchor="t" anchorCtr="0">
            <a:noAutofit/>
          </a:bodyPr>
          <a:lstStyle/>
          <a:p>
            <a:pPr lvl="0">
              <a:spcBef>
                <a:spcPts val="0"/>
              </a:spcBef>
              <a:buNone/>
            </a:pPr>
            <a:r>
              <a:rPr lang="en"/>
              <a:t>Visualization of total Gender count 02/2014</a:t>
            </a:r>
          </a:p>
        </p:txBody>
      </p:sp>
      <p:sp>
        <p:nvSpPr>
          <p:cNvPr id="243" name="Shape 243"/>
          <p:cNvSpPr txBox="1">
            <a:spLocks noGrp="1"/>
          </p:cNvSpPr>
          <p:nvPr>
            <p:ph type="body" idx="1"/>
          </p:nvPr>
        </p:nvSpPr>
        <p:spPr>
          <a:xfrm>
            <a:off x="819150" y="1990725"/>
            <a:ext cx="7505700" cy="2448000"/>
          </a:xfrm>
          <a:prstGeom prst="rect">
            <a:avLst/>
          </a:prstGeom>
        </p:spPr>
        <p:txBody>
          <a:bodyPr wrap="square" lIns="91425" tIns="91425" rIns="91425" bIns="91425" anchor="t" anchorCtr="0">
            <a:noAutofit/>
          </a:bodyPr>
          <a:lstStyle/>
          <a:p>
            <a:pPr lvl="0">
              <a:spcBef>
                <a:spcPts val="0"/>
              </a:spcBef>
              <a:buNone/>
            </a:pPr>
            <a:endParaRPr/>
          </a:p>
        </p:txBody>
      </p:sp>
      <p:pic>
        <p:nvPicPr>
          <p:cNvPr id="244" name="Shape 244"/>
          <p:cNvPicPr preferRelativeResize="0"/>
          <p:nvPr/>
        </p:nvPicPr>
        <p:blipFill>
          <a:blip r:embed="rId3">
            <a:alphaModFix/>
          </a:blip>
          <a:stretch>
            <a:fillRect/>
          </a:stretch>
        </p:blipFill>
        <p:spPr>
          <a:xfrm>
            <a:off x="361125" y="790126"/>
            <a:ext cx="7304625" cy="4012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txBox="1">
            <a:spLocks noGrp="1"/>
          </p:cNvSpPr>
          <p:nvPr>
            <p:ph type="title"/>
          </p:nvPr>
        </p:nvSpPr>
        <p:spPr>
          <a:xfrm>
            <a:off x="168550" y="52400"/>
            <a:ext cx="7505700" cy="954600"/>
          </a:xfrm>
          <a:prstGeom prst="rect">
            <a:avLst/>
          </a:prstGeom>
        </p:spPr>
        <p:txBody>
          <a:bodyPr wrap="square" lIns="91425" tIns="91425" rIns="91425" bIns="91425" anchor="t" anchorCtr="0">
            <a:noAutofit/>
          </a:bodyPr>
          <a:lstStyle/>
          <a:p>
            <a:pPr lvl="0">
              <a:spcBef>
                <a:spcPts val="0"/>
              </a:spcBef>
              <a:buNone/>
            </a:pPr>
            <a:r>
              <a:rPr lang="en"/>
              <a:t>Daily Gender Count 02/2014</a:t>
            </a:r>
          </a:p>
        </p:txBody>
      </p:sp>
      <p:sp>
        <p:nvSpPr>
          <p:cNvPr id="250" name="Shape 250"/>
          <p:cNvSpPr txBox="1">
            <a:spLocks noGrp="1"/>
          </p:cNvSpPr>
          <p:nvPr>
            <p:ph type="body" idx="1"/>
          </p:nvPr>
        </p:nvSpPr>
        <p:spPr>
          <a:xfrm>
            <a:off x="819150" y="1990725"/>
            <a:ext cx="7505700" cy="2448000"/>
          </a:xfrm>
          <a:prstGeom prst="rect">
            <a:avLst/>
          </a:prstGeom>
        </p:spPr>
        <p:txBody>
          <a:bodyPr wrap="square" lIns="91425" tIns="91425" rIns="91425" bIns="91425" anchor="t" anchorCtr="0">
            <a:noAutofit/>
          </a:bodyPr>
          <a:lstStyle/>
          <a:p>
            <a:pPr lvl="0">
              <a:spcBef>
                <a:spcPts val="0"/>
              </a:spcBef>
              <a:buNone/>
            </a:pPr>
            <a:endParaRPr/>
          </a:p>
        </p:txBody>
      </p:sp>
      <p:pic>
        <p:nvPicPr>
          <p:cNvPr id="251" name="Shape 251"/>
          <p:cNvPicPr preferRelativeResize="0"/>
          <p:nvPr/>
        </p:nvPicPr>
        <p:blipFill>
          <a:blip r:embed="rId3">
            <a:alphaModFix/>
          </a:blip>
          <a:stretch>
            <a:fillRect/>
          </a:stretch>
        </p:blipFill>
        <p:spPr>
          <a:xfrm>
            <a:off x="205000" y="622250"/>
            <a:ext cx="5899900" cy="4319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819150" y="300875"/>
            <a:ext cx="7505700" cy="954600"/>
          </a:xfrm>
          <a:prstGeom prst="rect">
            <a:avLst/>
          </a:prstGeom>
        </p:spPr>
        <p:txBody>
          <a:bodyPr wrap="square" lIns="91425" tIns="91425" rIns="91425" bIns="91425" anchor="t" anchorCtr="0">
            <a:noAutofit/>
          </a:bodyPr>
          <a:lstStyle/>
          <a:p>
            <a:pPr lvl="0">
              <a:spcBef>
                <a:spcPts val="0"/>
              </a:spcBef>
              <a:buNone/>
            </a:pPr>
            <a:r>
              <a:rPr lang="en"/>
              <a:t>Overview of the Project</a:t>
            </a:r>
          </a:p>
        </p:txBody>
      </p:sp>
      <p:sp>
        <p:nvSpPr>
          <p:cNvPr id="137" name="Shape 137"/>
          <p:cNvSpPr txBox="1">
            <a:spLocks noGrp="1"/>
          </p:cNvSpPr>
          <p:nvPr>
            <p:ph type="body" idx="1"/>
          </p:nvPr>
        </p:nvSpPr>
        <p:spPr>
          <a:xfrm>
            <a:off x="819150" y="901250"/>
            <a:ext cx="7505700" cy="2448000"/>
          </a:xfrm>
          <a:prstGeom prst="rect">
            <a:avLst/>
          </a:prstGeom>
        </p:spPr>
        <p:txBody>
          <a:bodyPr wrap="square" lIns="91425" tIns="91425" rIns="91425" bIns="91425" anchor="t" anchorCtr="0">
            <a:noAutofit/>
          </a:bodyPr>
          <a:lstStyle/>
          <a:p>
            <a:pPr marL="457200" lvl="0" indent="-406400" rtl="0">
              <a:spcBef>
                <a:spcPts val="0"/>
              </a:spcBef>
              <a:spcAft>
                <a:spcPts val="0"/>
              </a:spcAft>
              <a:buSzPts val="2800"/>
              <a:buChar char="●"/>
            </a:pPr>
            <a:r>
              <a:rPr lang="en" sz="2800" dirty="0"/>
              <a:t>We will be analyzing the dataset of the Citi Bike biking service and briefly compare it to Cars for Hire in the same years.</a:t>
            </a:r>
          </a:p>
          <a:p>
            <a:pPr marL="457200" lvl="0" indent="-406400" rtl="0">
              <a:spcBef>
                <a:spcPts val="0"/>
              </a:spcBef>
              <a:spcAft>
                <a:spcPts val="0"/>
              </a:spcAft>
              <a:buSzPts val="2800"/>
              <a:buChar char="●"/>
            </a:pPr>
            <a:r>
              <a:rPr lang="en" sz="2800" dirty="0"/>
              <a:t>The purpose of this project is to learn:</a:t>
            </a:r>
          </a:p>
          <a:p>
            <a:pPr marL="914400" lvl="1" indent="-406400" rtl="0">
              <a:spcBef>
                <a:spcPts val="0"/>
              </a:spcBef>
              <a:spcAft>
                <a:spcPts val="0"/>
              </a:spcAft>
              <a:buSzPts val="2800"/>
              <a:buChar char="○"/>
            </a:pPr>
            <a:r>
              <a:rPr lang="en" sz="2800" dirty="0"/>
              <a:t>Where the stations are located</a:t>
            </a:r>
          </a:p>
          <a:p>
            <a:pPr marL="914400" lvl="1" indent="-406400" rtl="0">
              <a:spcBef>
                <a:spcPts val="0"/>
              </a:spcBef>
              <a:spcAft>
                <a:spcPts val="0"/>
              </a:spcAft>
              <a:buSzPts val="2800"/>
              <a:buChar char="○"/>
            </a:pPr>
            <a:r>
              <a:rPr lang="en" sz="2800" dirty="0"/>
              <a:t>How long do they ride</a:t>
            </a:r>
          </a:p>
          <a:p>
            <a:pPr marL="914400" lvl="1" indent="-406400" rtl="0">
              <a:spcBef>
                <a:spcPts val="0"/>
              </a:spcBef>
              <a:spcAft>
                <a:spcPts val="0"/>
              </a:spcAft>
              <a:buSzPts val="2800"/>
              <a:buChar char="○"/>
            </a:pPr>
            <a:r>
              <a:rPr lang="en" sz="2800" dirty="0"/>
              <a:t>Most popular bike stations and etc.</a:t>
            </a:r>
          </a:p>
          <a:p>
            <a:pPr marL="457200" lvl="0" indent="-406400" rtl="0">
              <a:spcBef>
                <a:spcPts val="0"/>
              </a:spcBef>
              <a:buSzPts val="2800"/>
              <a:buChar char="●"/>
            </a:pPr>
            <a:r>
              <a:rPr lang="en" sz="2800" dirty="0"/>
              <a:t>The dataset of this project is 1 gigabyte</a:t>
            </a:r>
          </a:p>
          <a:p>
            <a:pPr lvl="0" rtl="0">
              <a:spcBef>
                <a:spcPts val="0"/>
              </a:spcBef>
              <a:spcAft>
                <a:spcPts val="0"/>
              </a:spcAft>
              <a:buNone/>
            </a:pPr>
            <a:endParaRPr sz="1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730975" y="275400"/>
            <a:ext cx="7505700" cy="954600"/>
          </a:xfrm>
          <a:prstGeom prst="rect">
            <a:avLst/>
          </a:prstGeom>
        </p:spPr>
        <p:txBody>
          <a:bodyPr wrap="square" lIns="91425" tIns="91425" rIns="91425" bIns="91425" anchor="t" anchorCtr="0">
            <a:noAutofit/>
          </a:bodyPr>
          <a:lstStyle/>
          <a:p>
            <a:pPr lvl="0">
              <a:spcBef>
                <a:spcPts val="0"/>
              </a:spcBef>
              <a:buNone/>
            </a:pPr>
            <a:r>
              <a:rPr lang="en"/>
              <a:t>Pig Grunt Analysis and Data</a:t>
            </a:r>
          </a:p>
        </p:txBody>
      </p:sp>
      <p:pic>
        <p:nvPicPr>
          <p:cNvPr id="257" name="Shape 257"/>
          <p:cNvPicPr preferRelativeResize="0"/>
          <p:nvPr/>
        </p:nvPicPr>
        <p:blipFill>
          <a:blip r:embed="rId3">
            <a:alphaModFix/>
          </a:blip>
          <a:stretch>
            <a:fillRect/>
          </a:stretch>
        </p:blipFill>
        <p:spPr>
          <a:xfrm>
            <a:off x="1122562" y="894150"/>
            <a:ext cx="6898876" cy="3840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Shape 262"/>
          <p:cNvSpPr txBox="1">
            <a:spLocks noGrp="1"/>
          </p:cNvSpPr>
          <p:nvPr>
            <p:ph type="title"/>
          </p:nvPr>
        </p:nvSpPr>
        <p:spPr>
          <a:xfrm>
            <a:off x="819150" y="340075"/>
            <a:ext cx="7505700" cy="954600"/>
          </a:xfrm>
          <a:prstGeom prst="rect">
            <a:avLst/>
          </a:prstGeom>
        </p:spPr>
        <p:txBody>
          <a:bodyPr wrap="square" lIns="91425" tIns="91425" rIns="91425" bIns="91425" anchor="t" anchorCtr="0">
            <a:noAutofit/>
          </a:bodyPr>
          <a:lstStyle/>
          <a:p>
            <a:pPr lvl="0">
              <a:spcBef>
                <a:spcPts val="0"/>
              </a:spcBef>
              <a:buNone/>
            </a:pPr>
            <a:r>
              <a:rPr lang="en"/>
              <a:t>Pig Analysis and Data</a:t>
            </a:r>
          </a:p>
        </p:txBody>
      </p:sp>
      <p:pic>
        <p:nvPicPr>
          <p:cNvPr id="263" name="Shape 263"/>
          <p:cNvPicPr preferRelativeResize="0"/>
          <p:nvPr/>
        </p:nvPicPr>
        <p:blipFill>
          <a:blip r:embed="rId3">
            <a:alphaModFix/>
          </a:blip>
          <a:stretch>
            <a:fillRect/>
          </a:stretch>
        </p:blipFill>
        <p:spPr>
          <a:xfrm>
            <a:off x="1045875" y="902200"/>
            <a:ext cx="6854601" cy="39303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Shape 268"/>
          <p:cNvSpPr txBox="1">
            <a:spLocks noGrp="1"/>
          </p:cNvSpPr>
          <p:nvPr>
            <p:ph type="title"/>
          </p:nvPr>
        </p:nvSpPr>
        <p:spPr>
          <a:xfrm>
            <a:off x="819150" y="845600"/>
            <a:ext cx="7505700" cy="954600"/>
          </a:xfrm>
          <a:prstGeom prst="rect">
            <a:avLst/>
          </a:prstGeom>
        </p:spPr>
        <p:txBody>
          <a:bodyPr wrap="square" lIns="91425" tIns="91425" rIns="91425" bIns="91425" anchor="t" anchorCtr="0">
            <a:noAutofit/>
          </a:bodyPr>
          <a:lstStyle/>
          <a:p>
            <a:pPr lvl="0">
              <a:spcBef>
                <a:spcPts val="0"/>
              </a:spcBef>
              <a:buNone/>
            </a:pPr>
            <a:r>
              <a:rPr lang="en"/>
              <a:t>Simplification and Grouping of Data</a:t>
            </a:r>
          </a:p>
        </p:txBody>
      </p:sp>
      <p:pic>
        <p:nvPicPr>
          <p:cNvPr id="269" name="Shape 269"/>
          <p:cNvPicPr preferRelativeResize="0"/>
          <p:nvPr/>
        </p:nvPicPr>
        <p:blipFill>
          <a:blip r:embed="rId3">
            <a:alphaModFix/>
          </a:blip>
          <a:stretch>
            <a:fillRect/>
          </a:stretch>
        </p:blipFill>
        <p:spPr>
          <a:xfrm>
            <a:off x="819150" y="1472075"/>
            <a:ext cx="7505702" cy="33828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Shape 274"/>
          <p:cNvSpPr txBox="1">
            <a:spLocks noGrp="1"/>
          </p:cNvSpPr>
          <p:nvPr>
            <p:ph type="title"/>
          </p:nvPr>
        </p:nvSpPr>
        <p:spPr>
          <a:xfrm>
            <a:off x="819150" y="240475"/>
            <a:ext cx="7505700" cy="954600"/>
          </a:xfrm>
          <a:prstGeom prst="rect">
            <a:avLst/>
          </a:prstGeom>
        </p:spPr>
        <p:txBody>
          <a:bodyPr wrap="square" lIns="91425" tIns="91425" rIns="91425" bIns="91425" anchor="t" anchorCtr="0">
            <a:noAutofit/>
          </a:bodyPr>
          <a:lstStyle/>
          <a:p>
            <a:pPr lvl="0">
              <a:spcBef>
                <a:spcPts val="0"/>
              </a:spcBef>
              <a:buNone/>
            </a:pPr>
            <a:r>
              <a:rPr lang="en"/>
              <a:t>Virtualization of Citi Bike Services in 2013</a:t>
            </a:r>
          </a:p>
        </p:txBody>
      </p:sp>
      <p:pic>
        <p:nvPicPr>
          <p:cNvPr id="275" name="Shape 275"/>
          <p:cNvPicPr preferRelativeResize="0"/>
          <p:nvPr/>
        </p:nvPicPr>
        <p:blipFill>
          <a:blip r:embed="rId3">
            <a:alphaModFix/>
          </a:blip>
          <a:stretch>
            <a:fillRect/>
          </a:stretch>
        </p:blipFill>
        <p:spPr>
          <a:xfrm>
            <a:off x="1548825" y="1337450"/>
            <a:ext cx="6295126" cy="3541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a:spLocks noGrp="1"/>
          </p:cNvSpPr>
          <p:nvPr>
            <p:ph type="title"/>
          </p:nvPr>
        </p:nvSpPr>
        <p:spPr>
          <a:xfrm>
            <a:off x="819150" y="240475"/>
            <a:ext cx="7505700" cy="954600"/>
          </a:xfrm>
          <a:prstGeom prst="rect">
            <a:avLst/>
          </a:prstGeom>
        </p:spPr>
        <p:txBody>
          <a:bodyPr wrap="square" lIns="91425" tIns="91425" rIns="91425" bIns="91425" anchor="t" anchorCtr="0">
            <a:noAutofit/>
          </a:bodyPr>
          <a:lstStyle/>
          <a:p>
            <a:pPr lvl="0">
              <a:spcBef>
                <a:spcPts val="0"/>
              </a:spcBef>
              <a:buNone/>
            </a:pPr>
            <a:r>
              <a:rPr lang="en"/>
              <a:t>Virtualization of Citi Bike Services in 2014</a:t>
            </a:r>
          </a:p>
        </p:txBody>
      </p:sp>
      <p:pic>
        <p:nvPicPr>
          <p:cNvPr id="281" name="Shape 281"/>
          <p:cNvPicPr preferRelativeResize="0"/>
          <p:nvPr/>
        </p:nvPicPr>
        <p:blipFill>
          <a:blip r:embed="rId3">
            <a:alphaModFix/>
          </a:blip>
          <a:stretch>
            <a:fillRect/>
          </a:stretch>
        </p:blipFill>
        <p:spPr>
          <a:xfrm>
            <a:off x="1261050" y="1195075"/>
            <a:ext cx="6621911" cy="37248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a:spLocks noGrp="1"/>
          </p:cNvSpPr>
          <p:nvPr>
            <p:ph type="title"/>
          </p:nvPr>
        </p:nvSpPr>
        <p:spPr>
          <a:xfrm>
            <a:off x="819150" y="347275"/>
            <a:ext cx="7505700" cy="954600"/>
          </a:xfrm>
          <a:prstGeom prst="rect">
            <a:avLst/>
          </a:prstGeom>
        </p:spPr>
        <p:txBody>
          <a:bodyPr wrap="square" lIns="91425" tIns="91425" rIns="91425" bIns="91425" anchor="t" anchorCtr="0">
            <a:noAutofit/>
          </a:bodyPr>
          <a:lstStyle/>
          <a:p>
            <a:pPr lvl="0">
              <a:spcBef>
                <a:spcPts val="0"/>
              </a:spcBef>
              <a:buNone/>
            </a:pPr>
            <a:r>
              <a:rPr lang="en"/>
              <a:t>Car for Hire Visualization</a:t>
            </a:r>
          </a:p>
        </p:txBody>
      </p:sp>
      <p:pic>
        <p:nvPicPr>
          <p:cNvPr id="287" name="Shape 287"/>
          <p:cNvPicPr preferRelativeResize="0"/>
          <p:nvPr/>
        </p:nvPicPr>
        <p:blipFill>
          <a:blip r:embed="rId3">
            <a:alphaModFix/>
          </a:blip>
          <a:stretch>
            <a:fillRect/>
          </a:stretch>
        </p:blipFill>
        <p:spPr>
          <a:xfrm>
            <a:off x="278525" y="949775"/>
            <a:ext cx="6443901" cy="39529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722563" y="277175"/>
            <a:ext cx="7505700" cy="954600"/>
          </a:xfrm>
          <a:prstGeom prst="rect">
            <a:avLst/>
          </a:prstGeom>
        </p:spPr>
        <p:txBody>
          <a:bodyPr wrap="square" lIns="91425" tIns="91425" rIns="91425" bIns="91425" anchor="t" anchorCtr="0">
            <a:noAutofit/>
          </a:bodyPr>
          <a:lstStyle/>
          <a:p>
            <a:pPr lvl="0">
              <a:spcBef>
                <a:spcPts val="0"/>
              </a:spcBef>
              <a:buNone/>
            </a:pPr>
            <a:r>
              <a:rPr lang="en"/>
              <a:t>Geospatial Visualization</a:t>
            </a:r>
          </a:p>
        </p:txBody>
      </p:sp>
      <p:sp>
        <p:nvSpPr>
          <p:cNvPr id="293" name="Shape 293"/>
          <p:cNvSpPr txBox="1">
            <a:spLocks noGrp="1"/>
          </p:cNvSpPr>
          <p:nvPr>
            <p:ph type="body" idx="1"/>
          </p:nvPr>
        </p:nvSpPr>
        <p:spPr>
          <a:xfrm>
            <a:off x="819150" y="1990725"/>
            <a:ext cx="7505700" cy="2448000"/>
          </a:xfrm>
          <a:prstGeom prst="rect">
            <a:avLst/>
          </a:prstGeom>
        </p:spPr>
        <p:txBody>
          <a:bodyPr wrap="square" lIns="91425" tIns="91425" rIns="91425" bIns="91425" anchor="t" anchorCtr="0">
            <a:noAutofit/>
          </a:bodyPr>
          <a:lstStyle/>
          <a:p>
            <a:pPr marL="457200" lvl="0" indent="-311150">
              <a:spcBef>
                <a:spcPts val="0"/>
              </a:spcBef>
              <a:buSzPts val="1300"/>
              <a:buChar char="●"/>
            </a:pPr>
            <a:endParaRPr/>
          </a:p>
        </p:txBody>
      </p:sp>
      <p:pic>
        <p:nvPicPr>
          <p:cNvPr id="294" name="Shape 294"/>
          <p:cNvPicPr preferRelativeResize="0"/>
          <p:nvPr/>
        </p:nvPicPr>
        <p:blipFill>
          <a:blip r:embed="rId3">
            <a:alphaModFix/>
          </a:blip>
          <a:stretch>
            <a:fillRect/>
          </a:stretch>
        </p:blipFill>
        <p:spPr>
          <a:xfrm>
            <a:off x="866300" y="819200"/>
            <a:ext cx="7210899" cy="39977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title"/>
          </p:nvPr>
        </p:nvSpPr>
        <p:spPr>
          <a:xfrm>
            <a:off x="819150" y="845600"/>
            <a:ext cx="7505700" cy="954600"/>
          </a:xfrm>
          <a:prstGeom prst="rect">
            <a:avLst/>
          </a:prstGeom>
        </p:spPr>
        <p:txBody>
          <a:bodyPr wrap="square" lIns="91425" tIns="91425" rIns="91425" bIns="91425" anchor="t" anchorCtr="0">
            <a:noAutofit/>
          </a:bodyPr>
          <a:lstStyle/>
          <a:p>
            <a:pPr lvl="0">
              <a:spcBef>
                <a:spcPts val="0"/>
              </a:spcBef>
              <a:buNone/>
            </a:pPr>
            <a:r>
              <a:rPr lang="en"/>
              <a:t>Flowchart of Data Analysis</a:t>
            </a:r>
          </a:p>
        </p:txBody>
      </p:sp>
      <p:pic>
        <p:nvPicPr>
          <p:cNvPr id="300" name="Shape 300"/>
          <p:cNvPicPr preferRelativeResize="0"/>
          <p:nvPr/>
        </p:nvPicPr>
        <p:blipFill>
          <a:blip r:embed="rId3">
            <a:alphaModFix/>
          </a:blip>
          <a:stretch>
            <a:fillRect/>
          </a:stretch>
        </p:blipFill>
        <p:spPr>
          <a:xfrm>
            <a:off x="913452" y="1658690"/>
            <a:ext cx="7050975" cy="30282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Shape 305"/>
          <p:cNvSpPr txBox="1">
            <a:spLocks noGrp="1"/>
          </p:cNvSpPr>
          <p:nvPr>
            <p:ph type="title"/>
          </p:nvPr>
        </p:nvSpPr>
        <p:spPr>
          <a:xfrm>
            <a:off x="819150" y="278300"/>
            <a:ext cx="7505700" cy="954600"/>
          </a:xfrm>
          <a:prstGeom prst="rect">
            <a:avLst/>
          </a:prstGeom>
        </p:spPr>
        <p:txBody>
          <a:bodyPr wrap="square" lIns="91425" tIns="91425" rIns="91425" bIns="91425" anchor="t" anchorCtr="0">
            <a:noAutofit/>
          </a:bodyPr>
          <a:lstStyle/>
          <a:p>
            <a:pPr lvl="0">
              <a:spcBef>
                <a:spcPts val="0"/>
              </a:spcBef>
              <a:buNone/>
            </a:pPr>
            <a:r>
              <a:rPr lang="en"/>
              <a:t>Final Thoughts and Conclusion of Analysis</a:t>
            </a:r>
          </a:p>
        </p:txBody>
      </p:sp>
      <p:sp>
        <p:nvSpPr>
          <p:cNvPr id="306" name="Shape 306"/>
          <p:cNvSpPr txBox="1">
            <a:spLocks noGrp="1"/>
          </p:cNvSpPr>
          <p:nvPr>
            <p:ph type="body" idx="1"/>
          </p:nvPr>
        </p:nvSpPr>
        <p:spPr>
          <a:xfrm>
            <a:off x="819150" y="875025"/>
            <a:ext cx="7505700" cy="2448000"/>
          </a:xfrm>
          <a:prstGeom prst="rect">
            <a:avLst/>
          </a:prstGeom>
        </p:spPr>
        <p:txBody>
          <a:bodyPr wrap="square" lIns="91425" tIns="91425" rIns="91425" bIns="91425" anchor="t" anchorCtr="0">
            <a:noAutofit/>
          </a:bodyPr>
          <a:lstStyle/>
          <a:p>
            <a:pPr marL="457200" lvl="0" indent="-406400" rtl="0">
              <a:spcBef>
                <a:spcPts val="0"/>
              </a:spcBef>
              <a:spcAft>
                <a:spcPts val="0"/>
              </a:spcAft>
              <a:buSzPts val="2800"/>
              <a:buChar char="●"/>
            </a:pPr>
            <a:r>
              <a:rPr lang="en" sz="2800"/>
              <a:t>From this analysis we have found the where people where the stations are located, how long they ride, and what are the most popular stations.</a:t>
            </a:r>
          </a:p>
          <a:p>
            <a:pPr marL="457200" lvl="0" indent="-406400">
              <a:spcBef>
                <a:spcPts val="0"/>
              </a:spcBef>
              <a:buSzPts val="2800"/>
              <a:buChar char="●"/>
            </a:pPr>
            <a:r>
              <a:rPr lang="en" sz="2800"/>
              <a:t>We have also found out the correlations between the Citi Bike service in New York and the nearby Taxi service.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Shape 311"/>
          <p:cNvSpPr txBox="1">
            <a:spLocks noGrp="1"/>
          </p:cNvSpPr>
          <p:nvPr>
            <p:ph type="title"/>
          </p:nvPr>
        </p:nvSpPr>
        <p:spPr>
          <a:xfrm>
            <a:off x="819150" y="845600"/>
            <a:ext cx="7505700" cy="954600"/>
          </a:xfrm>
          <a:prstGeom prst="rect">
            <a:avLst/>
          </a:prstGeom>
        </p:spPr>
        <p:txBody>
          <a:bodyPr wrap="square" lIns="91425" tIns="91425" rIns="91425" bIns="91425" anchor="t" anchorCtr="0">
            <a:noAutofit/>
          </a:bodyPr>
          <a:lstStyle/>
          <a:p>
            <a:pPr lvl="0">
              <a:spcBef>
                <a:spcPts val="0"/>
              </a:spcBef>
              <a:buNone/>
            </a:pPr>
            <a:r>
              <a:rPr lang="en"/>
              <a:t>Other Links</a:t>
            </a:r>
          </a:p>
        </p:txBody>
      </p:sp>
      <p:sp>
        <p:nvSpPr>
          <p:cNvPr id="312" name="Shape 312"/>
          <p:cNvSpPr txBox="1">
            <a:spLocks noGrp="1"/>
          </p:cNvSpPr>
          <p:nvPr>
            <p:ph type="body" idx="1"/>
          </p:nvPr>
        </p:nvSpPr>
        <p:spPr>
          <a:xfrm>
            <a:off x="819150" y="1990725"/>
            <a:ext cx="7505700" cy="2448000"/>
          </a:xfrm>
          <a:prstGeom prst="rect">
            <a:avLst/>
          </a:prstGeom>
        </p:spPr>
        <p:txBody>
          <a:bodyPr wrap="square" lIns="91425" tIns="91425" rIns="91425" bIns="91425" anchor="t" anchorCtr="0">
            <a:noAutofit/>
          </a:bodyPr>
          <a:lstStyle/>
          <a:p>
            <a:pPr lvl="0">
              <a:spcBef>
                <a:spcPts val="0"/>
              </a:spcBef>
              <a:buNone/>
            </a:pPr>
            <a:r>
              <a:rPr lang="en" sz="2800" u="sng">
                <a:solidFill>
                  <a:schemeClr val="hlink"/>
                </a:solidFill>
                <a:hlinkClick r:id="rId3"/>
              </a:rPr>
              <a:t>https://github.com/dle31/Big-Data-Project</a:t>
            </a:r>
          </a:p>
          <a:p>
            <a:pPr lvl="0">
              <a:spcBef>
                <a:spcPts val="0"/>
              </a:spcBef>
              <a:buNone/>
            </a:pPr>
            <a:r>
              <a:rPr lang="en" sz="2800" u="sng">
                <a:solidFill>
                  <a:schemeClr val="hlink"/>
                </a:solidFill>
                <a:hlinkClick r:id="rId4"/>
              </a:rPr>
              <a:t>https://data.cityofnewyork.us/Transportation/For-Hire-Vehicles-FHV-Active-and-Inactive-Vehicles/8wbx-tsch</a:t>
            </a:r>
            <a:r>
              <a:rPr lang="en" sz="2800"/>
              <a:t> </a:t>
            </a:r>
          </a:p>
          <a:p>
            <a:pPr lvl="0">
              <a:spcBef>
                <a:spcPts val="0"/>
              </a:spcBef>
              <a:buNone/>
            </a:pPr>
            <a:endParaRPr sz="2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p:nvPr>
        </p:nvSpPr>
        <p:spPr>
          <a:xfrm>
            <a:off x="819150" y="845600"/>
            <a:ext cx="7505700" cy="954600"/>
          </a:xfrm>
          <a:prstGeom prst="rect">
            <a:avLst/>
          </a:prstGeom>
        </p:spPr>
        <p:txBody>
          <a:bodyPr wrap="square" lIns="91425" tIns="91425" rIns="91425" bIns="91425" anchor="t" anchorCtr="0">
            <a:noAutofit/>
          </a:bodyPr>
          <a:lstStyle/>
          <a:p>
            <a:pPr lvl="0">
              <a:spcBef>
                <a:spcPts val="0"/>
              </a:spcBef>
              <a:buNone/>
            </a:pPr>
            <a:r>
              <a:rPr lang="en"/>
              <a:t>H/W Experimental Specifications</a:t>
            </a:r>
          </a:p>
        </p:txBody>
      </p:sp>
      <p:sp>
        <p:nvSpPr>
          <p:cNvPr id="143" name="Shape 143"/>
          <p:cNvSpPr txBox="1">
            <a:spLocks noGrp="1"/>
          </p:cNvSpPr>
          <p:nvPr>
            <p:ph type="body" idx="1"/>
          </p:nvPr>
        </p:nvSpPr>
        <p:spPr>
          <a:xfrm>
            <a:off x="819150" y="1582175"/>
            <a:ext cx="7505700" cy="2448000"/>
          </a:xfrm>
          <a:prstGeom prst="rect">
            <a:avLst/>
          </a:prstGeom>
        </p:spPr>
        <p:txBody>
          <a:bodyPr wrap="square" lIns="91425" tIns="91425" rIns="91425" bIns="91425" anchor="t" anchorCtr="0">
            <a:noAutofit/>
          </a:bodyPr>
          <a:lstStyle/>
          <a:p>
            <a:pPr marL="457200" lvl="0" indent="-406400" rtl="0">
              <a:spcBef>
                <a:spcPts val="0"/>
              </a:spcBef>
              <a:spcAft>
                <a:spcPts val="0"/>
              </a:spcAft>
              <a:buSzPts val="2800"/>
              <a:buChar char="●"/>
            </a:pPr>
            <a:r>
              <a:rPr lang="en" sz="2800"/>
              <a:t>We will be using BlueMix’s BigInsight clusters</a:t>
            </a:r>
          </a:p>
          <a:p>
            <a:pPr marL="457200" lvl="0" indent="-406400">
              <a:spcBef>
                <a:spcPts val="0"/>
              </a:spcBef>
              <a:buSzPts val="2800"/>
              <a:buChar char="●"/>
            </a:pPr>
            <a:r>
              <a:rPr lang="en" sz="2800"/>
              <a:t>The version we will use is IOP 4.2, Number of nodes is one for both management and data, 1 terabyte of storage memory and 4 VCPU core speed.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819150" y="321825"/>
            <a:ext cx="7505700" cy="954600"/>
          </a:xfrm>
          <a:prstGeom prst="rect">
            <a:avLst/>
          </a:prstGeom>
        </p:spPr>
        <p:txBody>
          <a:bodyPr wrap="square" lIns="91425" tIns="91425" rIns="91425" bIns="91425" anchor="t" anchorCtr="0">
            <a:noAutofit/>
          </a:bodyPr>
          <a:lstStyle/>
          <a:p>
            <a:pPr lvl="0">
              <a:spcBef>
                <a:spcPts val="0"/>
              </a:spcBef>
              <a:buNone/>
            </a:pPr>
            <a:r>
              <a:rPr lang="en"/>
              <a:t>Obtaining the dataset from Amazon Web Services</a:t>
            </a:r>
          </a:p>
        </p:txBody>
      </p:sp>
      <p:sp>
        <p:nvSpPr>
          <p:cNvPr id="149" name="Shape 149"/>
          <p:cNvSpPr txBox="1">
            <a:spLocks noGrp="1"/>
          </p:cNvSpPr>
          <p:nvPr>
            <p:ph type="body" idx="1"/>
          </p:nvPr>
        </p:nvSpPr>
        <p:spPr>
          <a:xfrm>
            <a:off x="819150" y="1347750"/>
            <a:ext cx="7505700" cy="2448000"/>
          </a:xfrm>
          <a:prstGeom prst="rect">
            <a:avLst/>
          </a:prstGeom>
        </p:spPr>
        <p:txBody>
          <a:bodyPr wrap="square" lIns="91425" tIns="91425" rIns="91425" bIns="91425" anchor="t" anchorCtr="0">
            <a:noAutofit/>
          </a:bodyPr>
          <a:lstStyle/>
          <a:p>
            <a:pPr marL="457200" lvl="0" indent="-406400" rtl="0">
              <a:spcBef>
                <a:spcPts val="0"/>
              </a:spcBef>
              <a:spcAft>
                <a:spcPts val="0"/>
              </a:spcAft>
              <a:buSzPts val="2800"/>
              <a:buChar char="●"/>
            </a:pPr>
            <a:r>
              <a:rPr lang="en" sz="2800"/>
              <a:t>The link that our group is using comes from: </a:t>
            </a:r>
            <a:r>
              <a:rPr lang="en" sz="2800" u="sng">
                <a:solidFill>
                  <a:schemeClr val="hlink"/>
                </a:solidFill>
                <a:hlinkClick r:id="rId3"/>
              </a:rPr>
              <a:t>https://s3.amazonaws.com/tripdata/201307-201402-citibike-tripdata.zip</a:t>
            </a:r>
          </a:p>
          <a:p>
            <a:pPr marL="457200" lvl="0" indent="-406400" rtl="0">
              <a:spcBef>
                <a:spcPts val="0"/>
              </a:spcBef>
              <a:buSzPts val="2800"/>
              <a:buChar char="●"/>
            </a:pPr>
            <a:r>
              <a:rPr lang="en" sz="2800"/>
              <a:t>The data shows up as 178.26 MB unextracted from the archive but becomes around 1 gigabyte in size.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a:off x="254374" y="186694"/>
            <a:ext cx="7505700" cy="954600"/>
          </a:xfrm>
          <a:prstGeom prst="rect">
            <a:avLst/>
          </a:prstGeom>
        </p:spPr>
        <p:txBody>
          <a:bodyPr wrap="square" lIns="91425" tIns="91425" rIns="91425" bIns="91425" anchor="t" anchorCtr="0">
            <a:noAutofit/>
          </a:bodyPr>
          <a:lstStyle/>
          <a:p>
            <a:pPr lvl="0">
              <a:spcBef>
                <a:spcPts val="0"/>
              </a:spcBef>
              <a:buNone/>
            </a:pPr>
            <a:r>
              <a:rPr lang="en-US" dirty="0"/>
              <a:t>Downloading the Citi Bikes Zip</a:t>
            </a:r>
            <a:endParaRPr dirty="0"/>
          </a:p>
        </p:txBody>
      </p:sp>
      <p:pic>
        <p:nvPicPr>
          <p:cNvPr id="155" name="Shape 155"/>
          <p:cNvPicPr preferRelativeResize="0"/>
          <p:nvPr/>
        </p:nvPicPr>
        <p:blipFill>
          <a:blip r:embed="rId3">
            <a:alphaModFix/>
          </a:blip>
          <a:stretch>
            <a:fillRect/>
          </a:stretch>
        </p:blipFill>
        <p:spPr>
          <a:xfrm>
            <a:off x="323850" y="1026863"/>
            <a:ext cx="8496300" cy="2733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819150" y="845600"/>
            <a:ext cx="7505700" cy="954600"/>
          </a:xfrm>
          <a:prstGeom prst="rect">
            <a:avLst/>
          </a:prstGeom>
        </p:spPr>
        <p:txBody>
          <a:bodyPr wrap="square" lIns="91425" tIns="91425" rIns="91425" bIns="91425" anchor="t" anchorCtr="0">
            <a:noAutofit/>
          </a:bodyPr>
          <a:lstStyle/>
          <a:p>
            <a:pPr lvl="0">
              <a:spcBef>
                <a:spcPts val="0"/>
              </a:spcBef>
              <a:buNone/>
            </a:pPr>
            <a:endParaRPr/>
          </a:p>
        </p:txBody>
      </p:sp>
      <p:sp>
        <p:nvSpPr>
          <p:cNvPr id="161" name="Shape 161"/>
          <p:cNvSpPr txBox="1">
            <a:spLocks noGrp="1"/>
          </p:cNvSpPr>
          <p:nvPr>
            <p:ph type="body" idx="1"/>
          </p:nvPr>
        </p:nvSpPr>
        <p:spPr>
          <a:xfrm>
            <a:off x="819150" y="1990725"/>
            <a:ext cx="7505700" cy="2448000"/>
          </a:xfrm>
          <a:prstGeom prst="rect">
            <a:avLst/>
          </a:prstGeom>
        </p:spPr>
        <p:txBody>
          <a:bodyPr wrap="square" lIns="91425" tIns="91425" rIns="91425" bIns="91425" anchor="t" anchorCtr="0">
            <a:noAutofit/>
          </a:bodyPr>
          <a:lstStyle/>
          <a:p>
            <a:pPr lvl="0">
              <a:spcBef>
                <a:spcPts val="0"/>
              </a:spcBef>
              <a:buNone/>
            </a:pPr>
            <a:endParaRPr/>
          </a:p>
        </p:txBody>
      </p:sp>
      <p:pic>
        <p:nvPicPr>
          <p:cNvPr id="162" name="Shape 162"/>
          <p:cNvPicPr preferRelativeResize="0"/>
          <p:nvPr/>
        </p:nvPicPr>
        <p:blipFill>
          <a:blip r:embed="rId3">
            <a:alphaModFix/>
          </a:blip>
          <a:stretch>
            <a:fillRect/>
          </a:stretch>
        </p:blipFill>
        <p:spPr>
          <a:xfrm>
            <a:off x="161975" y="204775"/>
            <a:ext cx="8794626" cy="4894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819150" y="845600"/>
            <a:ext cx="7505700" cy="954600"/>
          </a:xfrm>
          <a:prstGeom prst="rect">
            <a:avLst/>
          </a:prstGeom>
        </p:spPr>
        <p:txBody>
          <a:bodyPr wrap="square" lIns="91425" tIns="91425" rIns="91425" bIns="91425" anchor="t" anchorCtr="0">
            <a:noAutofit/>
          </a:bodyPr>
          <a:lstStyle/>
          <a:p>
            <a:pPr lvl="0">
              <a:spcBef>
                <a:spcPts val="0"/>
              </a:spcBef>
              <a:buNone/>
            </a:pPr>
            <a:r>
              <a:rPr lang="en"/>
              <a:t>Deliverable</a:t>
            </a:r>
          </a:p>
        </p:txBody>
      </p:sp>
      <p:sp>
        <p:nvSpPr>
          <p:cNvPr id="168" name="Shape 168"/>
          <p:cNvSpPr txBox="1">
            <a:spLocks noGrp="1"/>
          </p:cNvSpPr>
          <p:nvPr>
            <p:ph type="body" idx="1"/>
          </p:nvPr>
        </p:nvSpPr>
        <p:spPr>
          <a:xfrm>
            <a:off x="819150" y="1990725"/>
            <a:ext cx="7505700" cy="2448000"/>
          </a:xfrm>
          <a:prstGeom prst="rect">
            <a:avLst/>
          </a:prstGeom>
        </p:spPr>
        <p:txBody>
          <a:bodyPr wrap="square" lIns="91425" tIns="91425" rIns="91425" bIns="91425" anchor="t" anchorCtr="0">
            <a:noAutofit/>
          </a:bodyPr>
          <a:lstStyle/>
          <a:p>
            <a:pPr marL="457200" lvl="0" indent="-406400" rtl="0">
              <a:spcBef>
                <a:spcPts val="0"/>
              </a:spcBef>
              <a:spcAft>
                <a:spcPts val="0"/>
              </a:spcAft>
              <a:buSzPts val="2800"/>
              <a:buChar char="●"/>
            </a:pPr>
            <a:r>
              <a:rPr lang="en" sz="2800"/>
              <a:t>We will be delivering the insight </a:t>
            </a:r>
          </a:p>
          <a:p>
            <a:pPr marL="457200" lvl="0" indent="-406400">
              <a:spcBef>
                <a:spcPts val="0"/>
              </a:spcBef>
              <a:buSzPts val="2800"/>
              <a:buChar char="●"/>
            </a:pPr>
            <a:r>
              <a:rPr lang="en" sz="2800"/>
              <a:t>The way we will be doing this is by pulling the data from Amazon Web Services and analyzing the data through Hive and Pig to provide business users the insight of this data.</a:t>
            </a:r>
          </a:p>
        </p:txBody>
      </p:sp>
      <p:pic>
        <p:nvPicPr>
          <p:cNvPr id="169" name="Shape 169"/>
          <p:cNvPicPr preferRelativeResize="0"/>
          <p:nvPr/>
        </p:nvPicPr>
        <p:blipFill>
          <a:blip r:embed="rId3">
            <a:alphaModFix/>
          </a:blip>
          <a:stretch>
            <a:fillRect/>
          </a:stretch>
        </p:blipFill>
        <p:spPr>
          <a:xfrm>
            <a:off x="6407438" y="398438"/>
            <a:ext cx="1990725" cy="2295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819150" y="845600"/>
            <a:ext cx="7505700" cy="954600"/>
          </a:xfrm>
          <a:prstGeom prst="rect">
            <a:avLst/>
          </a:prstGeom>
        </p:spPr>
        <p:txBody>
          <a:bodyPr wrap="square" lIns="91425" tIns="91425" rIns="91425" bIns="91425" anchor="t" anchorCtr="0">
            <a:noAutofit/>
          </a:bodyPr>
          <a:lstStyle/>
          <a:p>
            <a:pPr lvl="0">
              <a:spcBef>
                <a:spcPts val="0"/>
              </a:spcBef>
              <a:buNone/>
            </a:pPr>
            <a:endParaRPr/>
          </a:p>
        </p:txBody>
      </p:sp>
      <p:sp>
        <p:nvSpPr>
          <p:cNvPr id="175" name="Shape 175"/>
          <p:cNvSpPr txBox="1">
            <a:spLocks noGrp="1"/>
          </p:cNvSpPr>
          <p:nvPr>
            <p:ph type="body" idx="1"/>
          </p:nvPr>
        </p:nvSpPr>
        <p:spPr>
          <a:xfrm>
            <a:off x="819150" y="1990725"/>
            <a:ext cx="7505700" cy="2448000"/>
          </a:xfrm>
          <a:prstGeom prst="rect">
            <a:avLst/>
          </a:prstGeom>
        </p:spPr>
        <p:txBody>
          <a:bodyPr wrap="square" lIns="91425" tIns="91425" rIns="91425" bIns="91425" anchor="t" anchorCtr="0">
            <a:noAutofit/>
          </a:bodyPr>
          <a:lstStyle/>
          <a:p>
            <a:pPr lvl="0">
              <a:spcBef>
                <a:spcPts val="0"/>
              </a:spcBef>
              <a:buNone/>
            </a:pPr>
            <a:endParaRPr/>
          </a:p>
        </p:txBody>
      </p:sp>
      <p:pic>
        <p:nvPicPr>
          <p:cNvPr id="176" name="Shape 176"/>
          <p:cNvPicPr preferRelativeResize="0"/>
          <p:nvPr/>
        </p:nvPicPr>
        <p:blipFill>
          <a:blip r:embed="rId3">
            <a:alphaModFix/>
          </a:blip>
          <a:stretch>
            <a:fillRect/>
          </a:stretch>
        </p:blipFill>
        <p:spPr>
          <a:xfrm>
            <a:off x="0" y="54775"/>
            <a:ext cx="9143999" cy="503394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a:xfrm>
            <a:off x="819150" y="845600"/>
            <a:ext cx="7505700" cy="954600"/>
          </a:xfrm>
          <a:prstGeom prst="rect">
            <a:avLst/>
          </a:prstGeom>
        </p:spPr>
        <p:txBody>
          <a:bodyPr wrap="square" lIns="91425" tIns="91425" rIns="91425" bIns="91425" anchor="t" anchorCtr="0">
            <a:noAutofit/>
          </a:bodyPr>
          <a:lstStyle/>
          <a:p>
            <a:pPr lvl="0">
              <a:spcBef>
                <a:spcPts val="0"/>
              </a:spcBef>
              <a:buNone/>
            </a:pPr>
            <a:r>
              <a:rPr lang="en"/>
              <a:t>Creation of the table example </a:t>
            </a:r>
          </a:p>
        </p:txBody>
      </p:sp>
      <p:pic>
        <p:nvPicPr>
          <p:cNvPr id="182" name="Shape 182"/>
          <p:cNvPicPr preferRelativeResize="0"/>
          <p:nvPr/>
        </p:nvPicPr>
        <p:blipFill>
          <a:blip r:embed="rId3">
            <a:alphaModFix/>
          </a:blip>
          <a:stretch>
            <a:fillRect/>
          </a:stretch>
        </p:blipFill>
        <p:spPr>
          <a:xfrm>
            <a:off x="247825" y="1620875"/>
            <a:ext cx="8648348" cy="2974050"/>
          </a:xfrm>
          <a:prstGeom prst="rect">
            <a:avLst/>
          </a:prstGeom>
          <a:noFill/>
          <a:ln>
            <a:noFill/>
          </a:ln>
        </p:spPr>
      </p:pic>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402</Words>
  <Application>Microsoft Office PowerPoint</Application>
  <PresentationFormat>On-screen Show (16:9)</PresentationFormat>
  <Paragraphs>45</Paragraphs>
  <Slides>29</Slides>
  <Notes>29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Calibri</vt:lpstr>
      <vt:lpstr>Nunito</vt:lpstr>
      <vt:lpstr>Arial</vt:lpstr>
      <vt:lpstr>Shift</vt:lpstr>
      <vt:lpstr>CIS 4560 Big Data Analysis</vt:lpstr>
      <vt:lpstr>Overview of the Project</vt:lpstr>
      <vt:lpstr>H/W Experimental Specifications</vt:lpstr>
      <vt:lpstr>Obtaining the dataset from Amazon Web Services</vt:lpstr>
      <vt:lpstr>Downloading the Citi Bikes Zip</vt:lpstr>
      <vt:lpstr>PowerPoint Presentation</vt:lpstr>
      <vt:lpstr>Deliverable</vt:lpstr>
      <vt:lpstr>PowerPoint Presentation</vt:lpstr>
      <vt:lpstr>Creation of the table example </vt:lpstr>
      <vt:lpstr>Hive Analysis Popular Stations 02/2014 (Start) </vt:lpstr>
      <vt:lpstr>Cont. (End)</vt:lpstr>
      <vt:lpstr>Hive Analysis Popular Stations 07/2013 (Start)  </vt:lpstr>
      <vt:lpstr>Cont. (End) </vt:lpstr>
      <vt:lpstr>Hive Analysis Gender Count 02/2014</vt:lpstr>
      <vt:lpstr>Cont. 07/2013</vt:lpstr>
      <vt:lpstr>Visualization of total Gender count 07/2013 </vt:lpstr>
      <vt:lpstr>Daily Gender Count 07/2013</vt:lpstr>
      <vt:lpstr>Visualization of total Gender count 02/2014</vt:lpstr>
      <vt:lpstr>Daily Gender Count 02/2014</vt:lpstr>
      <vt:lpstr>Pig Grunt Analysis and Data</vt:lpstr>
      <vt:lpstr>Pig Analysis and Data</vt:lpstr>
      <vt:lpstr>Simplification and Grouping of Data</vt:lpstr>
      <vt:lpstr>Virtualization of Citi Bike Services in 2013</vt:lpstr>
      <vt:lpstr>Virtualization of Citi Bike Services in 2014</vt:lpstr>
      <vt:lpstr>Car for Hire Visualization</vt:lpstr>
      <vt:lpstr>Geospatial Visualization</vt:lpstr>
      <vt:lpstr>Flowchart of Data Analysis</vt:lpstr>
      <vt:lpstr>Final Thoughts and Conclusion of Analysis</vt:lpstr>
      <vt:lpstr>Other 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 4560 Big Data Analysis</dc:title>
  <cp:lastModifiedBy>thanhchitu2@gmail.com</cp:lastModifiedBy>
  <cp:revision>1</cp:revision>
  <dcterms:modified xsi:type="dcterms:W3CDTF">2017-11-30T07:28:59Z</dcterms:modified>
</cp:coreProperties>
</file>